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023"/>
            <a:ext cx="1219166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5473"/>
          <a:stretch/>
        </p:blipFill>
        <p:spPr>
          <a:xfrm>
            <a:off x="3099962" y="67001"/>
            <a:ext cx="8021889" cy="671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15900">
              <a:schemeClr val="bg1">
                <a:alpha val="94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7D15C9CA-6D65-E0DA-2C23-390CDB103739}"/>
              </a:ext>
            </a:extLst>
          </p:cNvPr>
          <p:cNvSpPr/>
          <p:nvPr/>
        </p:nvSpPr>
        <p:spPr>
          <a:xfrm>
            <a:off x="2784920" y="-345147"/>
            <a:ext cx="8651972" cy="7390641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>
            <a:glow>
              <a:schemeClr val="bg1">
                <a:alpha val="0"/>
              </a:schemeClr>
            </a:glow>
            <a:softEdge rad="5588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423FD5-C3DB-447A-89D4-7FD45F74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вузол 34">
            <a:extLst>
              <a:ext uri="{FF2B5EF4-FFF2-40B4-BE49-F238E27FC236}">
                <a16:creationId xmlns:a16="http://schemas.microsoft.com/office/drawing/2014/main" id="{CD3BCE85-2245-D7D4-F21D-C9DFA9CA787F}"/>
              </a:ext>
            </a:extLst>
          </p:cNvPr>
          <p:cNvSpPr/>
          <p:nvPr/>
        </p:nvSpPr>
        <p:spPr>
          <a:xfrm>
            <a:off x="6780019" y="18753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9707" y="187539"/>
            <a:ext cx="1679329" cy="1679329"/>
          </a:xfrm>
          <a:prstGeom prst="rect">
            <a:avLst/>
          </a:prstGeom>
        </p:spPr>
      </p:pic>
      <p:sp>
        <p:nvSpPr>
          <p:cNvPr id="38" name="Блок-схема: вузол 37">
            <a:extLst>
              <a:ext uri="{FF2B5EF4-FFF2-40B4-BE49-F238E27FC236}">
                <a16:creationId xmlns:a16="http://schemas.microsoft.com/office/drawing/2014/main" id="{030A986D-DDDF-654F-08C0-9A4EBAD74C49}"/>
              </a:ext>
            </a:extLst>
          </p:cNvPr>
          <p:cNvSpPr/>
          <p:nvPr/>
        </p:nvSpPr>
        <p:spPr>
          <a:xfrm>
            <a:off x="6287717" y="2428959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434" y="2510510"/>
            <a:ext cx="1679329" cy="1679329"/>
          </a:xfrm>
          <a:prstGeom prst="rect">
            <a:avLst/>
          </a:prstGeom>
        </p:spPr>
      </p:pic>
      <p:sp>
        <p:nvSpPr>
          <p:cNvPr id="37" name="Блок-схема: вузол 36">
            <a:extLst>
              <a:ext uri="{FF2B5EF4-FFF2-40B4-BE49-F238E27FC236}">
                <a16:creationId xmlns:a16="http://schemas.microsoft.com/office/drawing/2014/main" id="{B0F85228-F514-1FE4-71D4-0CEA7B58D036}"/>
              </a:ext>
            </a:extLst>
          </p:cNvPr>
          <p:cNvSpPr/>
          <p:nvPr/>
        </p:nvSpPr>
        <p:spPr>
          <a:xfrm>
            <a:off x="9133869" y="831315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5689" y="922681"/>
            <a:ext cx="1679329" cy="1679329"/>
          </a:xfrm>
          <a:prstGeom prst="rect">
            <a:avLst/>
          </a:prstGeom>
        </p:spPr>
      </p:pic>
      <p:sp>
        <p:nvSpPr>
          <p:cNvPr id="39" name="Блок-схема: вузол 38">
            <a:extLst>
              <a:ext uri="{FF2B5EF4-FFF2-40B4-BE49-F238E27FC236}">
                <a16:creationId xmlns:a16="http://schemas.microsoft.com/office/drawing/2014/main" id="{EE710A40-2BEA-1949-7665-682F01DF9A1B}"/>
              </a:ext>
            </a:extLst>
          </p:cNvPr>
          <p:cNvSpPr/>
          <p:nvPr/>
        </p:nvSpPr>
        <p:spPr>
          <a:xfrm>
            <a:off x="6340271" y="4670712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9128" y="4738610"/>
            <a:ext cx="1679329" cy="1679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3429021" y="4086732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2756"/>
          <a:stretch/>
        </p:blipFill>
        <p:spPr>
          <a:xfrm rot="830298">
            <a:off x="6533186" y="187227"/>
            <a:ext cx="2413346" cy="18408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6511400" y="2736012"/>
            <a:ext cx="1559363" cy="146262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3215"/>
          <a:stretch/>
        </p:blipFill>
        <p:spPr>
          <a:xfrm>
            <a:off x="6461896" y="4865885"/>
            <a:ext cx="1782142" cy="16675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9396953" y="1074781"/>
            <a:ext cx="1366815" cy="134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FA89C6-3B0E-5842-82BF-87D004AB2B1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71" y="1136113"/>
            <a:ext cx="985520" cy="9855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9B7F46F-FF2F-10EF-42E9-3003486C3CF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1511" y="3856108"/>
            <a:ext cx="985520" cy="985520"/>
          </a:xfrm>
          <a:prstGeom prst="rect">
            <a:avLst/>
          </a:prstGeom>
        </p:spPr>
      </p:pic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B1C0CE7A-8EFE-D6E8-744D-0A032D07C169}"/>
              </a:ext>
            </a:extLst>
          </p:cNvPr>
          <p:cNvSpPr/>
          <p:nvPr/>
        </p:nvSpPr>
        <p:spPr>
          <a:xfrm>
            <a:off x="3436781" y="1995391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0BE7AF96-3C81-E8EC-0B7A-6D96996623C1}"/>
              </a:ext>
            </a:extLst>
          </p:cNvPr>
          <p:cNvSpPr/>
          <p:nvPr/>
        </p:nvSpPr>
        <p:spPr>
          <a:xfrm>
            <a:off x="9012572" y="3722138"/>
            <a:ext cx="1898707" cy="1897148"/>
          </a:xfrm>
          <a:prstGeom prst="flowChartConnector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260" y="3732076"/>
            <a:ext cx="1679329" cy="1679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5620" y="2037079"/>
            <a:ext cx="1679329" cy="167932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4" y="891984"/>
            <a:ext cx="1777981" cy="1777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606671" y="175174"/>
            <a:ext cx="1782142" cy="1782142"/>
          </a:xfrm>
          <a:prstGeom prst="rect">
            <a:avLst/>
          </a:prstGeom>
          <a:effectLst>
            <a:glow rad="101600">
              <a:schemeClr val="bg1">
                <a:alpha val="98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7341" y="2187000"/>
            <a:ext cx="1479105" cy="14791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48822" y="2075757"/>
            <a:ext cx="1782142" cy="178214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187" y="3926747"/>
            <a:ext cx="1553308" cy="15533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C1D158-E6FB-CE75-47E8-CD70B2DDC0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382" y="3796665"/>
            <a:ext cx="1813471" cy="18134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" b="6954"/>
          <a:stretch/>
        </p:blipFill>
        <p:spPr>
          <a:xfrm>
            <a:off x="4946866" y="-140937"/>
            <a:ext cx="4127998" cy="3603702"/>
          </a:xfrm>
          <a:prstGeom prst="rect">
            <a:avLst/>
          </a:prstGeom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92" y="3104956"/>
            <a:ext cx="29241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0.04561 L 0.02864 0.04561 C 0.03021 0.04167 0.03164 0.03727 0.03359 0.0338 C 0.0345 0.03218 0.03581 0.03172 0.03698 0.03079 C 0.04388 0.02524 0.0418 0.02663 0.04948 0.02338 C 0.05078 0.02176 0.05208 0.01991 0.05364 0.01899 C 0.05742 0.01621 0.06055 0.01621 0.06445 0.01436 C 0.0664 0.01366 0.06836 0.0125 0.07031 0.01158 C 0.07278 0.01019 0.07526 0.00811 0.07773 0.00695 C 0.0789 0.00649 0.07995 0.00602 0.08112 0.00556 C 0.0819 0.0051 0.08268 0.0044 0.08359 0.00417 C 0.08737 0.00278 0.09518 0.00186 0.09857 0.00116 C 0.10026 0.0007 0.10195 0.00024 0.10364 -0.00023 C 0.11523 0.00024 0.13125 -0.00023 0.14362 0.00417 C 0.14505 0.00463 0.14635 0.0051 0.14778 0.00556 C 0.15286 0.00764 0.15482 0.00857 0.1595 0.01158 C 0.16094 0.0125 0.16224 0.01366 0.16367 0.01436 C 0.16927 0.0176 0.17018 0.01667 0.17526 0.02038 C 0.17708 0.02153 0.17864 0.02338 0.18034 0.02477 C 0.18112 0.02547 0.18203 0.02547 0.18281 0.02639 C 0.1914 0.03473 0.18463 0.03033 0.19036 0.0338 C 0.1914 0.03519 0.19258 0.03658 0.19362 0.0382 C 0.20091 0.04908 0.1901 0.03473 0.20026 0.04838 C 0.20221 0.05093 0.20443 0.05301 0.20612 0.05579 C 0.2164 0.07246 0.20599 0.05973 0.21289 0.06783 L 0.21289 0.06783 " pathEditMode="relative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8 0.04468 L 0.23828 0.04491 C 0.2513 0.04445 0.275 0.04306 0.28894 0.04468 C 0.29505 0.04537 0.30104 0.04699 0.30664 0.04885 C 0.31498 0.05162 0.32162 0.05324 0.32956 0.05695 C 0.33894 0.06135 0.33295 0.05857 0.34727 0.06598 C 0.35248 0.07223 0.34519 0.06435 0.35339 0.07014 C 0.35469 0.07107 0.35534 0.07223 0.35651 0.07338 C 0.36172 0.07778 0.36472 0.07871 0.36901 0.08473 C 0.3711 0.08773 0.37318 0.09051 0.37513 0.09375 C 0.37852 0.09908 0.3763 0.09723 0.3793 0.10348 C 0.38021 0.10533 0.38164 0.10672 0.38242 0.10834 C 0.38347 0.11042 0.38373 0.11227 0.38451 0.11412 C 0.38516 0.11574 0.38581 0.11736 0.38659 0.11922 C 0.38698 0.12107 0.38711 0.12292 0.38763 0.12477 C 0.38789 0.12593 0.38841 0.12709 0.3888 0.12801 C 0.38946 0.13102 0.39011 0.13403 0.39076 0.13727 C 0.39102 0.1419 0.39154 0.14676 0.3918 0.15185 C 0.3931 0.17361 0.39011 0.16574 0.39401 0.17454 L 0.39401 0.17477 L 0.39401 0.1757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57 0.17083 L -0.06757 0.17129 L -0.07343 0.14629 C -0.07357 0.14467 -0.07395 0.14236 -0.07448 0.14028 C -0.07994 0.12477 -0.07213 0.14676 -0.08072 0.12847 C -0.08424 0.12129 -0.08737 0.1118 -0.09101 0.10416 C -0.10157 0.08102 -0.09752 0.09236 -0.10639 0.07592 C -0.10873 0.07199 -0.11042 0.06736 -0.1125 0.06389 C -0.1168 0.05764 -0.12175 0.05602 -0.12553 0.04791 C -0.1323 0.03264 -0.12813 0.04097 -0.14323 0.02153 C -0.14688 0.0162 -0.15092 0.01319 -0.15469 0.00764 C -0.18438 -0.0419 -0.15352 0.00671 -0.17097 -0.01667 C -0.17214 -0.01852 -0.17318 -0.0213 -0.17422 -0.02315 C -0.17722 -0.02616 -0.18777 -0.03611 -0.19258 -0.03866 C -0.19545 -0.04051 -0.20079 -0.0419 -0.20352 -0.04283 C -0.20665 -0.04445 -0.20977 -0.04607 -0.21303 -0.04699 C -0.22045 -0.05023 -0.22644 -0.05209 -0.23399 -0.05324 L -0.32774 -0.05764 C -0.33165 -0.05741 -0.33594 -0.05602 -0.33985 -0.05324 C -0.34206 -0.05185 -0.34389 -0.04746 -0.34597 -0.04514 C -0.35144 -0.03866 -0.35261 -0.03866 -0.35821 -0.03542 C -0.36107 -0.03148 -0.37279 -0.01528 -0.37722 -0.00718 C -0.378 -0.00533 -0.37852 -0.00185 -0.37917 -0.0007 C -0.39506 0.03426 -0.37318 -0.02037 -0.39415 0.03379 C -0.39597 0.03796 -0.39831 0.04213 -0.39948 0.04791 C -0.4 0.04977 -0.40027 0.05208 -0.40105 0.05347 C -0.40352 0.06111 -0.40625 0.06759 -0.40912 0.07454 C -0.41355 0.08403 -0.41394 0.07893 -0.41706 0.09236 C -0.41862 0.09768 -0.41954 0.10416 -0.42058 0.11041 C -0.42136 0.12037 -0.4224 0.12986 -0.4224 0.14028 C -0.4224 0.15856 -0.42149 0.17546 -0.42058 0.19329 C -0.42006 0.20301 -0.41511 0.21805 -0.41446 0.22153 C -0.41342 0.22592 -0.41224 0.23102 -0.41055 0.23333 C -0.4056 0.24004 -0.38542 0.24884 -0.38256 0.24954 C -0.37813 0.25092 -0.37357 0.25254 -0.36915 0.25532 C -0.3586 0.25092 -0.34818 0.25046 -0.33777 0.24768 C -0.33581 0.24722 -0.33373 0.24491 -0.33165 0.24329 C -0.32084 0.23449 -0.31016 0.22407 -0.29922 0.21458 C -0.29532 0.2125 -0.29141 0.21157 -0.28764 0.20949 C -0.26954 0.19861 -0.28139 0.20347 -0.27006 0.1993 L -0.27006 0.19954 " pathEditMode="relative" rAng="0" ptsTypes="AAAAAAAAAAAAAAAAAAAAAAAAAAAAAAAAAAAAAAAAA">
                                      <p:cBhvr>
                                        <p:cTn id="4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7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05 0.19954 L -0.27005 0.2 C -0.27382 0.19815 -0.27747 0.19792 -0.28112 0.19607 C -0.28463 0.19399 -0.28854 0.19144 -0.29192 0.1882 C -0.297 0.18334 -0.29453 0.18519 -0.29882 0.18241 C -0.30195 0.17686 -0.30286 0.1757 -0.30559 0.16875 C -0.30729 0.16459 -0.30885 0.1595 -0.31041 0.1551 C -0.31119 0.15278 -0.31197 0.14931 -0.31302 0.14746 C -0.31601 0.1419 -0.31836 0.1375 -0.32122 0.1301 C -0.32226 0.12709 -0.32304 0.12338 -0.32408 0.12037 C -0.32552 0.11551 -0.32734 0.11181 -0.3289 0.10672 C -0.33229 0.09491 -0.33333 0.08704 -0.33554 0.07385 C -0.33567 0.07176 -0.33684 0.05024 -0.33684 0.04862 C -0.33632 0.03357 -0.33515 0.01875 -0.33346 0.00417 C -0.33164 -0.0125 -0.32799 -0.02569 -0.32408 -0.03842 C -0.32057 -0.04953 -0.31705 -0.05787 -0.3125 -0.06527 C -0.30846 -0.07199 -0.30325 -0.07708 -0.29882 -0.08101 C -0.29192 -0.0868 -0.28724 -0.08981 -0.27981 -0.09259 C -0.27474 -0.09444 -0.26966 -0.09467 -0.26484 -0.09652 C -0.25937 -0.09861 -0.25377 -0.10115 -0.2483 -0.10416 C -0.24622 -0.10555 -0.24388 -0.10763 -0.24153 -0.1081 C -0.23476 -0.10949 -0.22786 -0.10949 -0.22096 -0.11018 C -0.21653 -0.11134 -0.20833 -0.11365 -0.20403 -0.11365 C -0.19531 -0.11365 -0.18645 -0.1125 -0.1776 -0.11203 C -0.17474 -0.11134 -0.172 -0.11134 -0.1694 -0.11018 C -0.16796 -0.10925 -0.16666 -0.10717 -0.16536 -0.10625 C -0.16393 -0.10532 -0.1625 -0.10532 -0.16119 -0.10416 C -0.14596 -0.09259 -0.1651 -0.10347 -0.14752 -0.09444 C -0.14088 -0.0875 -0.13776 -0.08472 -0.1319 -0.075 C -0.13033 -0.07268 -0.12851 -0.0706 -0.12708 -0.06759 C -0.125 -0.06319 -0.12239 -0.05995 -0.12096 -0.05393 C -0.12005 -0.05 -0.11914 -0.04606 -0.11836 -0.04236 C -0.11783 -0.0412 -0.1125 -0.0243 -0.11145 -0.01898 C -0.10976 -0.01041 -0.1082 -0.00092 -0.10664 0.00811 C -0.10429 0.02107 -0.10221 0.03264 -0.10052 0.04676 C -0.09934 0.05649 -0.09804 0.06598 -0.097 0.07593 C -0.09596 0.0875 -0.09557 0.09977 -0.09362 0.11065 C -0.09283 0.11575 -0.09166 0.12061 -0.09101 0.12616 C -0.08984 0.13635 -0.08815 0.15718 -0.08815 0.15741 C -0.08606 0.21065 -0.08515 0.19075 -0.08684 0.2169 C -0.08724 0.2257 -0.0875 0.2338 -0.08763 0.24237 C -0.08789 0.28218 -0.08776 0.32246 -0.08815 0.36227 C -0.08828 0.36968 -0.08919 0.37639 -0.08958 0.38357 C -0.08997 0.38936 -0.09049 0.40811 -0.09101 0.41482 C -0.09127 0.41875 -0.09192 0.42223 -0.09244 0.42616 C -0.09257 0.43125 -0.09257 0.43681 -0.09309 0.44167 C -0.09322 0.44468 -0.0944 0.45764 -0.09505 0.4632 C -0.09726 0.47848 -0.09843 0.49607 -0.10182 0.5095 C -0.11132 0.54445 -0.10729 0.53264 -0.11289 0.54838 L -0.11289 0.54885 " pathEditMode="relative" rAng="0" ptsTypes="AAAAAAAAAAAAAAAAAAAAAAAAAAAAAAAAAAAAAAAAAAAAAAAAAA">
                                      <p:cBhvr>
                                        <p:cTn id="6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35 0.59884 L -0.19635 0.59907 C -0.19675 0.59028 -0.19662 0.58194 -0.19727 0.57361 C -0.1974 0.57106 -0.19831 0.56829 -0.19883 0.56597 C -0.20182 0.5544 -0.20573 0.54421 -0.20964 0.53333 C -0.21263 0.525 -0.21589 0.51666 -0.21862 0.50833 C -0.22344 0.49398 -0.22656 0.4831 -0.23346 0.46921 C -0.23789 0.46041 -0.24232 0.45162 -0.24675 0.44282 C -0.25443 0.42708 -0.24727 0.44074 -0.25664 0.41898 C -0.25755 0.41666 -0.25885 0.41481 -0.2599 0.41273 C -0.26393 0.4044 -0.26758 0.39421 -0.27305 0.3875 C -0.27956 0.37986 -0.27982 0.38194 -0.28711 0.37616 C -0.29401 0.3706 -0.30078 0.36458 -0.30768 0.35856 C -0.31159 0.35139 -0.31576 0.34491 -0.31927 0.33727 C -0.32435 0.32616 -0.32331 0.32477 -0.32669 0.31481 C -0.32708 0.31342 -0.32787 0.31204 -0.32826 0.31088 C -0.33203 0.30139 -0.33477 0.29166 -0.34063 0.28449 C -0.34206 0.28264 -0.34349 0.28125 -0.34479 0.2794 C -0.34727 0.27616 -0.34961 0.27245 -0.35221 0.26944 C -0.35456 0.26666 -0.35729 0.26458 -0.35964 0.2618 C -0.36133 0.25995 -0.36289 0.25764 -0.36458 0.25555 C -0.37383 0.24514 -0.36576 0.25486 -0.37279 0.24791 C -0.37539 0.2456 -0.37787 0.24305 -0.38021 0.24051 C -0.38333 0.23727 -0.38581 0.23241 -0.38932 0.23055 C -0.3931 0.22847 -0.39401 0.22801 -0.39922 0.22685 C -0.40195 0.22592 -0.40469 0.22592 -0.40742 0.22546 C -0.42201 0.22268 -0.41354 0.22291 -0.42305 0.22291 L -0.42305 0.22315 " pathEditMode="relative" rAng="0" ptsTypes="AAAAAAAAAAAAAAAAAAAAAAAAAAAA">
                                      <p:cBhvr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7 0.05024 L 0.03477 0.05024 C 0.03581 0.04537 0.03659 0.04005 0.03803 0.03542 C 0.03881 0.03311 0.04011 0.03125 0.04128 0.02963 C 0.04922 0.01899 0.04844 0.02269 0.05938 0.01783 C 0.06277 0.01644 0.06472 0.01528 0.06771 0.01366 C 0.07266 0.01459 0.07761 0.01436 0.08256 0.01644 C 0.0836 0.0169 0.08412 0.01945 0.08503 0.02084 C 0.08568 0.02199 0.08659 0.02292 0.0875 0.02385 C 0.08803 0.0257 0.08868 0.02755 0.08907 0.02963 C 0.08946 0.03149 0.08959 0.03357 0.08998 0.03542 C 0.09063 0.04005 0.09141 0.04445 0.09245 0.04862 L 0.0948 0.05903 C 0.09753 0.08334 0.09375 0.05348 0.09727 0.07061 C 0.09779 0.07292 0.09766 0.0757 0.09818 0.07801 C 0.09857 0.0801 0.09935 0.08195 0.09974 0.0838 C 0.10079 0.0882 0.10118 0.09283 0.10222 0.09699 C 0.10573 0.11088 0.10782 0.11829 0.11211 0.1294 C 0.11381 0.13334 0.1155 0.13704 0.11706 0.14098 C 0.11797 0.14306 0.11862 0.14514 0.11954 0.14699 C 0.12071 0.14885 0.12188 0.1507 0.12292 0.15278 C 0.12917 0.16505 0.12448 0.15834 0.13034 0.16598 C 0.13086 0.16783 0.13112 0.17014 0.13191 0.17176 C 0.13256 0.17315 0.1336 0.17362 0.13438 0.17477 C 0.13581 0.17662 0.13711 0.17871 0.13855 0.18056 C 0.13985 0.18218 0.14141 0.18334 0.14271 0.18496 C 0.14441 0.18727 0.14597 0.18982 0.14766 0.19237 C 0.14844 0.19375 0.14909 0.19561 0.15014 0.19676 C 0.15417 0.20162 0.1543 0.2007 0.15834 0.20255 C 0.15912 0.20301 0.1599 0.20371 0.16081 0.20417 C 0.16381 0.2051 0.1668 0.20579 0.1698 0.20695 C 0.17318 0.20834 0.17644 0.20996 0.17969 0.21135 L 0.19375 0.21737 C 0.1948 0.21783 0.19597 0.21852 0.19701 0.21875 C 0.19974 0.21922 0.20248 0.21991 0.20534 0.22014 C 0.23816 0.22477 0.20261 0.21899 0.22748 0.22315 L 0.27943 0.22176 C 0.28985 0.2213 0.30027 0.22014 0.31081 0.22014 C 0.32527 0.22014 0.38178 0.22246 0.39974 0.22315 C 0.41277 0.22824 0.40157 0.22454 0.41706 0.22755 C 0.42123 0.22824 0.42527 0.2294 0.42943 0.23056 C 0.43047 0.23079 0.43165 0.23172 0.43269 0.23195 C 0.43542 0.23218 0.43816 0.23195 0.44102 0.23195 L 0.44102 0.23195 " pathEditMode="relative" ptsTypes="AAAAAAAAAAAAAAAAAAAAAAAAAAAAAAAAAAAAAAAAAA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00047 C -0.00638 -0.00208 -0.01289 -0.00301 -0.01901 -0.00555 C -0.02187 -0.00694 -0.02474 -0.00995 -0.02747 -0.01111 C -0.03424 -0.01365 -0.04114 -0.01458 -0.04792 -0.0162 C -0.05208 -0.02014 -0.05625 -0.02569 -0.06055 -0.0243 C -0.06601 -0.02315 -0.07135 -0.01967 -0.07669 -0.0162 C -0.0819 -0.01319 -0.08698 -0.00856 -0.09219 -0.00555 C -0.09375 -0.00463 -0.09544 -0.00393 -0.09713 -0.00301 C -0.12487 0.01667 -0.10273 0.00255 -0.11536 0.01065 C -0.1168 0.01227 -0.11823 0.01412 -0.11953 0.01574 C -0.12122 0.01829 -0.12279 0.02223 -0.12448 0.02385 C -0.13372 0.03287 -0.13633 0.03241 -0.14349 0.0375 C -0.14466 0.03843 -0.1457 0.03982 -0.147 0.04028 C -0.15026 0.04144 -0.15351 0.0419 -0.15677 0.04329 C -0.16758 0.04098 -0.17838 0.04098 -0.18919 0.0375 C -0.2026 0.03334 -0.20482 0.02084 -0.2194 0.0081 C -0.22734 0.00093 -0.23516 -0.00764 -0.24323 -0.01365 C -0.25638 -0.02315 -0.25078 -0.01852 -0.26016 -0.02685 L -0.31133 -0.02176 C -0.31536 -0.02129 -0.3194 -0.0206 -0.32344 -0.01921 C -0.32682 -0.01805 -0.33034 -0.01551 -0.33398 -0.01365 C -0.34596 0.00162 -0.32864 -0.01967 -0.34375 -0.00301 C -0.34583 -0.00046 -0.34792 0.00255 -0.35 0.0051 C -0.35091 0.00648 -0.35273 0.0081 -0.35273 0.00857 L -0.35273 0.0081 " pathEditMode="relative" rAng="0" ptsTypes="AAAAAAAAAAAAAAAAAAAAAAAA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</cp:lastModifiedBy>
  <cp:revision>25</cp:revision>
  <dcterms:created xsi:type="dcterms:W3CDTF">2024-04-13T20:46:49Z</dcterms:created>
  <dcterms:modified xsi:type="dcterms:W3CDTF">2024-08-11T18:33:06Z</dcterms:modified>
</cp:coreProperties>
</file>