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912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451" y="3567509"/>
            <a:ext cx="3842102" cy="38421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878" y="3509963"/>
            <a:ext cx="3842102" cy="3842102"/>
          </a:xfrm>
          <a:prstGeom prst="rect">
            <a:avLst/>
          </a:prstGeom>
        </p:spPr>
      </p:pic>
      <p:sp>
        <p:nvSpPr>
          <p:cNvPr id="10" name="Прямокутник: округлені кути 9"/>
          <p:cNvSpPr/>
          <p:nvPr/>
        </p:nvSpPr>
        <p:spPr>
          <a:xfrm>
            <a:off x="5250559" y="5654307"/>
            <a:ext cx="895547" cy="617002"/>
          </a:xfrm>
          <a:prstGeom prst="roundRect">
            <a:avLst/>
          </a:prstGeom>
          <a:solidFill>
            <a:schemeClr val="bg1">
              <a:alpha val="84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69" b="53203"/>
          <a:stretch>
            <a:fillRect/>
          </a:stretch>
        </p:blipFill>
        <p:spPr bwMode="auto">
          <a:xfrm>
            <a:off x="5316926" y="5518365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кутник: округлені кути 10"/>
          <p:cNvSpPr/>
          <p:nvPr/>
        </p:nvSpPr>
        <p:spPr>
          <a:xfrm>
            <a:off x="9416188" y="5638325"/>
            <a:ext cx="1683263" cy="617002"/>
          </a:xfrm>
          <a:prstGeom prst="roundRect">
            <a:avLst/>
          </a:prstGeom>
          <a:solidFill>
            <a:schemeClr val="bg1">
              <a:alpha val="84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" r="45"/>
          <a:stretch>
            <a:fillRect/>
          </a:stretch>
        </p:blipFill>
        <p:spPr bwMode="auto">
          <a:xfrm>
            <a:off x="9889668" y="5578345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Групувати 18"/>
          <p:cNvGrpSpPr/>
          <p:nvPr/>
        </p:nvGrpSpPr>
        <p:grpSpPr>
          <a:xfrm>
            <a:off x="6015095" y="119298"/>
            <a:ext cx="3208696" cy="3913044"/>
            <a:chOff x="5685077" y="-109465"/>
            <a:chExt cx="3208696" cy="3913044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8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5077" y="-109465"/>
              <a:ext cx="3208696" cy="3913044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2065" y="1038999"/>
              <a:ext cx="1727249" cy="2390001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grpSp>
        <p:nvGrpSpPr>
          <p:cNvPr id="30" name="Групувати 29"/>
          <p:cNvGrpSpPr/>
          <p:nvPr/>
        </p:nvGrpSpPr>
        <p:grpSpPr>
          <a:xfrm>
            <a:off x="5788044" y="-118533"/>
            <a:ext cx="4668838" cy="4668838"/>
            <a:chOff x="5001449" y="-503446"/>
            <a:chExt cx="4668838" cy="4668838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001449" y="-503446"/>
              <a:ext cx="4668838" cy="4668838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392065" y="1287407"/>
              <a:ext cx="1727249" cy="1893185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grpSp>
        <p:nvGrpSpPr>
          <p:cNvPr id="43" name="Групувати 42"/>
          <p:cNvGrpSpPr/>
          <p:nvPr/>
        </p:nvGrpSpPr>
        <p:grpSpPr>
          <a:xfrm>
            <a:off x="5563045" y="-178513"/>
            <a:ext cx="4668838" cy="4668838"/>
            <a:chOff x="5001449" y="-503446"/>
            <a:chExt cx="4668838" cy="4668838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001449" y="-503446"/>
              <a:ext cx="4668838" cy="4668838"/>
            </a:xfrm>
            <a:prstGeom prst="rect">
              <a:avLst/>
            </a:prstGeom>
          </p:spPr>
        </p:pic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954342" y="1234311"/>
              <a:ext cx="2641615" cy="2641615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grpSp>
        <p:nvGrpSpPr>
          <p:cNvPr id="46" name="Групувати 45"/>
          <p:cNvGrpSpPr/>
          <p:nvPr/>
        </p:nvGrpSpPr>
        <p:grpSpPr>
          <a:xfrm>
            <a:off x="6108427" y="209326"/>
            <a:ext cx="3208696" cy="3913044"/>
            <a:chOff x="5685077" y="-109465"/>
            <a:chExt cx="3208696" cy="3913044"/>
          </a:xfrm>
        </p:grpSpPr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8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5077" y="-109465"/>
              <a:ext cx="3208696" cy="3913044"/>
            </a:xfrm>
            <a:prstGeom prst="rect">
              <a:avLst/>
            </a:prstGeom>
          </p:spPr>
        </p:pic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079084" y="1063053"/>
              <a:ext cx="2434237" cy="2436557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grpSp>
        <p:nvGrpSpPr>
          <p:cNvPr id="49" name="Групувати 48"/>
          <p:cNvGrpSpPr/>
          <p:nvPr/>
        </p:nvGrpSpPr>
        <p:grpSpPr>
          <a:xfrm>
            <a:off x="6276890" y="229659"/>
            <a:ext cx="3208696" cy="3913044"/>
            <a:chOff x="5685077" y="-109465"/>
            <a:chExt cx="3208696" cy="3913044"/>
          </a:xfrm>
        </p:grpSpPr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8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5077" y="-109465"/>
              <a:ext cx="3208696" cy="3913044"/>
            </a:xfrm>
            <a:prstGeom prst="rect">
              <a:avLst/>
            </a:prstGeom>
          </p:spPr>
        </p:pic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023277" y="1151248"/>
              <a:ext cx="2538160" cy="2538160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grpSp>
        <p:nvGrpSpPr>
          <p:cNvPr id="52" name="Групувати 51"/>
          <p:cNvGrpSpPr/>
          <p:nvPr/>
        </p:nvGrpSpPr>
        <p:grpSpPr>
          <a:xfrm>
            <a:off x="5566669" y="-118533"/>
            <a:ext cx="4668838" cy="4668838"/>
            <a:chOff x="5001449" y="-503446"/>
            <a:chExt cx="4668838" cy="4668838"/>
          </a:xfrm>
        </p:grpSpPr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001449" y="-503446"/>
              <a:ext cx="4668838" cy="4668838"/>
            </a:xfrm>
            <a:prstGeom prst="rect">
              <a:avLst/>
            </a:prstGeom>
          </p:spPr>
        </p:pic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006828" y="1193379"/>
              <a:ext cx="2565759" cy="2565759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grpSp>
        <p:nvGrpSpPr>
          <p:cNvPr id="55" name="Групувати 54"/>
          <p:cNvGrpSpPr/>
          <p:nvPr/>
        </p:nvGrpSpPr>
        <p:grpSpPr>
          <a:xfrm>
            <a:off x="6252781" y="229659"/>
            <a:ext cx="3208696" cy="3913044"/>
            <a:chOff x="5685077" y="-109465"/>
            <a:chExt cx="3208696" cy="3913044"/>
          </a:xfrm>
        </p:grpSpPr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8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5077" y="-109465"/>
              <a:ext cx="3208696" cy="3913044"/>
            </a:xfrm>
            <a:prstGeom prst="rect">
              <a:avLst/>
            </a:prstGeom>
          </p:spPr>
        </p:pic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485110" y="1116857"/>
              <a:ext cx="1594864" cy="2312143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grpSp>
        <p:nvGrpSpPr>
          <p:cNvPr id="58" name="Групувати 57"/>
          <p:cNvGrpSpPr/>
          <p:nvPr/>
        </p:nvGrpSpPr>
        <p:grpSpPr>
          <a:xfrm>
            <a:off x="5622765" y="-100288"/>
            <a:ext cx="4668838" cy="4668838"/>
            <a:chOff x="5001449" y="-503446"/>
            <a:chExt cx="4668838" cy="4668838"/>
          </a:xfrm>
        </p:grpSpPr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001449" y="-503446"/>
              <a:ext cx="4668838" cy="4668838"/>
            </a:xfrm>
            <a:prstGeom prst="rect">
              <a:avLst/>
            </a:prstGeom>
          </p:spPr>
        </p:pic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084945" y="1417820"/>
              <a:ext cx="2477883" cy="2477883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grpSp>
        <p:nvGrpSpPr>
          <p:cNvPr id="61" name="Групувати 60"/>
          <p:cNvGrpSpPr/>
          <p:nvPr/>
        </p:nvGrpSpPr>
        <p:grpSpPr>
          <a:xfrm>
            <a:off x="6164607" y="210674"/>
            <a:ext cx="3208696" cy="3913044"/>
            <a:chOff x="5685077" y="-109465"/>
            <a:chExt cx="3208696" cy="3913044"/>
          </a:xfrm>
        </p:grpSpPr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8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5077" y="-109465"/>
              <a:ext cx="3208696" cy="3913044"/>
            </a:xfrm>
            <a:prstGeom prst="rect">
              <a:avLst/>
            </a:prstGeom>
          </p:spPr>
        </p:pic>
        <p:pic>
          <p:nvPicPr>
            <p:cNvPr id="63" name="Рисунок 62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072306" y="933577"/>
              <a:ext cx="2434237" cy="2434237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grpSp>
        <p:nvGrpSpPr>
          <p:cNvPr id="64" name="Групувати 63"/>
          <p:cNvGrpSpPr/>
          <p:nvPr/>
        </p:nvGrpSpPr>
        <p:grpSpPr>
          <a:xfrm>
            <a:off x="5644065" y="-58995"/>
            <a:ext cx="4668838" cy="4668838"/>
            <a:chOff x="5001449" y="-503446"/>
            <a:chExt cx="4668838" cy="4668838"/>
          </a:xfrm>
        </p:grpSpPr>
        <p:pic>
          <p:nvPicPr>
            <p:cNvPr id="65" name="Рисунок 6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001449" y="-503446"/>
              <a:ext cx="4668838" cy="4668838"/>
            </a:xfrm>
            <a:prstGeom prst="rect">
              <a:avLst/>
            </a:prstGeom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188224" y="920902"/>
              <a:ext cx="2519678" cy="2519678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pic>
        <p:nvPicPr>
          <p:cNvPr id="67" name="Рисунок 6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762" y="868623"/>
            <a:ext cx="5304762" cy="4590476"/>
          </a:xfrm>
          <a:prstGeom prst="rect">
            <a:avLst/>
          </a:prstGeom>
        </p:spPr>
      </p:pic>
      <p:pic>
        <p:nvPicPr>
          <p:cNvPr id="175" name="Picture 174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1925" y="3059919"/>
            <a:ext cx="3419475" cy="2847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6 L -0.15443 0.3893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1" y="1946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-0.19571 0.3881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92" y="19398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85185E-6 L 0.22239 0.3777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20" y="18889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7.40741E-7 L -0.09375 0.4062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20301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 L 0.19961 0.40023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74" y="20000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33333E-6 L -0.14805 0.39838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09" y="19907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0 L 0.20248 0.39005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17" y="19491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1" dur="2000" fill="hold"/>
                                        <p:tgtEl>
                                          <p:spTgt spid="5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0.19922 0.35116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61" y="17546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7" dur="2000" fill="hold"/>
                                        <p:tgtEl>
                                          <p:spTgt spid="5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22222E-6 L -0.09375 0.40625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20301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3" dur="2000" fill="hold"/>
                                        <p:tgtEl>
                                          <p:spTgt spid="6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96296E-6 L 0.14948 0.38635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74" y="19306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9" dur="2000" fill="hold"/>
                                        <p:tgtEl>
                                          <p:spTgt spid="6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000"/>
                            </p:stCondLst>
                            <p:childTnLst>
                              <p:par>
                                <p:cTn id="1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11</cp:revision>
  <dcterms:created xsi:type="dcterms:W3CDTF">2024-05-12T17:29:00Z</dcterms:created>
  <dcterms:modified xsi:type="dcterms:W3CDTF">2024-11-05T08:31:06Z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5D8B87120326475AA324C1D266FD24C3_12</vt:lpwstr>
  </property>
  <property fmtid="{D5CDD505-2E9C-101B-9397-08002B2CF9AE}" pid="3" name="KSOProductBuildVer">
    <vt:lpwstr>1033-12.2.0.17119</vt:lpwstr>
  </property>
</Properties>
</file>