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00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46C976-BA9C-4963-AE41-A04E938A602A}" type="datetimeFigureOut">
              <a:rPr lang="ru-RU" smtClean="0"/>
              <a:t>28.08.2024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FAE741-99C4-4543-9CB7-A1DCCF3591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51482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FAE741-99C4-4543-9CB7-A1DCCF3591FB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4581058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9A98DA-0709-E118-CB74-9470FD328C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6335F30-55D5-A883-6154-B6FE2FAABC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AFD68BF-B5EA-8838-C96D-B18DE1C647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6377B-1AF1-4E74-8A33-70E6EEF02E28}" type="datetimeFigureOut">
              <a:rPr lang="ru-RU" smtClean="0"/>
              <a:t>28.08.2024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6110E88-1E25-658F-EC3D-E4D0FC2692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EEFA72-8096-6C99-F6EE-E3542AABFB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42E72-8C5A-4120-9B55-1B004E94FD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00181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743988-78EB-2F73-94F0-514E23A829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C271281-9301-D574-6BFD-AF6280199B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4A29C1-3CC3-0722-0A2E-DAD29ACA62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6377B-1AF1-4E74-8A33-70E6EEF02E28}" type="datetimeFigureOut">
              <a:rPr lang="ru-RU" smtClean="0"/>
              <a:t>28.08.2024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848271B-E37C-F01E-1702-BA767E2864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2DF8F45-3EC2-CD15-395D-4786EB2CEA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42E72-8C5A-4120-9B55-1B004E94FD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73270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DF70A8E-56D4-22A7-9389-A33C2A94BF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762F864-029F-71A4-E11E-382332EB01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46DC794-7929-3D01-C3FF-0A6FFDD1A3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6377B-1AF1-4E74-8A33-70E6EEF02E28}" type="datetimeFigureOut">
              <a:rPr lang="ru-RU" smtClean="0"/>
              <a:t>28.08.2024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9D11F60-4444-C6C7-8FC0-1CCBB8F090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1A1F5DA-360F-31B2-68AF-441000F19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42E72-8C5A-4120-9B55-1B004E94FD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4877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8CED93-4D6C-D814-4649-DB21306649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56C410B-1AB8-297E-B9E4-B4FA8F7CE9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C7763A6-E5F3-015B-AD05-C698F1B8B6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6377B-1AF1-4E74-8A33-70E6EEF02E28}" type="datetimeFigureOut">
              <a:rPr lang="ru-RU" smtClean="0"/>
              <a:t>28.08.2024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55E5719-33E6-2455-FC68-AEB39E0F03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13D3D95-C347-FC72-F2F5-CCA7DA974D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42E72-8C5A-4120-9B55-1B004E94FD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89839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8C32DE-0DAD-9CB4-8D52-651F81646D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987A7A6-1608-2B9C-5399-76A168D397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FD166CD-7923-95C1-2408-B91AA6460C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6377B-1AF1-4E74-8A33-70E6EEF02E28}" type="datetimeFigureOut">
              <a:rPr lang="ru-RU" smtClean="0"/>
              <a:t>28.08.2024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107D8FE-8279-B1B1-16C2-6E7207EE63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E0EFEFB-F981-0057-63E7-0A4C1CC9E0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42E72-8C5A-4120-9B55-1B004E94FD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4663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3A0D43-9A5B-A08C-2E1E-DFA6673634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C89666D-AB10-C393-74CB-C70341CFD3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555857B-CBF4-4EF5-8DB4-F967C66E42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992C3F3-AB43-6D6A-9CF7-F5298C40CC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6377B-1AF1-4E74-8A33-70E6EEF02E28}" type="datetimeFigureOut">
              <a:rPr lang="ru-RU" smtClean="0"/>
              <a:t>28.08.2024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A9E68D5-57E1-BDE4-24EC-899B03C66C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BC03DB1-D2DD-062C-4F03-9C038DD47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42E72-8C5A-4120-9B55-1B004E94FD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5122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A9B38E-8021-29E4-BA3D-93A16E4884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E4AFD4F-BE5D-3DE1-CF87-6DCA419315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1AC186B-59BB-B721-84A1-2B5BE0F027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5984925-D958-5957-EA03-77E74D5C46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3F45CEC-A2BD-A250-7E7F-1EC88B5F83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9AC3B96-2032-4454-0820-E8B5DCDD57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6377B-1AF1-4E74-8A33-70E6EEF02E28}" type="datetimeFigureOut">
              <a:rPr lang="ru-RU" smtClean="0"/>
              <a:t>28.08.2024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ECE89FA-DF66-2830-0D77-0F8439E018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E338CD8-0EFC-70F0-1768-31E46A790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42E72-8C5A-4120-9B55-1B004E94FD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4449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52E27E-714A-EDFC-35A7-D65446FEA6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97B424B-5B5E-89DF-477D-DA9EAC57B5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6377B-1AF1-4E74-8A33-70E6EEF02E28}" type="datetimeFigureOut">
              <a:rPr lang="ru-RU" smtClean="0"/>
              <a:t>28.08.2024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AB9DD4C-E5F2-133B-95DE-436336BCFE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AA12A14-F31D-9CD5-FA84-45350A48F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42E72-8C5A-4120-9B55-1B004E94FD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85990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349AE27-94F4-2256-A7D7-8AAC4ED742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6377B-1AF1-4E74-8A33-70E6EEF02E28}" type="datetimeFigureOut">
              <a:rPr lang="ru-RU" smtClean="0"/>
              <a:t>28.08.2024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2005A9E-FBED-1037-2D47-369578DF84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0437BC4-EDD6-2A17-CE23-427C80C7A0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42E72-8C5A-4120-9B55-1B004E94FD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4937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423E4F-3BD1-1729-96E1-FF4A4BE214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8C2C2C9-2D20-892E-FBAD-6D500D7C8B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E68C907-0103-1B9B-37CB-1FE78C1893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B8CAF66-31BF-4688-B1CE-54022C56DD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6377B-1AF1-4E74-8A33-70E6EEF02E28}" type="datetimeFigureOut">
              <a:rPr lang="ru-RU" smtClean="0"/>
              <a:t>28.08.2024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341266B-AA85-42EB-A037-CCFDFD609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807ED02-B231-570D-35A7-9801BDC372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42E72-8C5A-4120-9B55-1B004E94FD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1990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0BA4E7-1232-880D-99C0-F87262463C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F49350F-AF7E-45F6-0FA8-61A10AC882B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08EA461-2816-639B-6B57-B124C397A5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CEA0A2E-8D94-16FB-303F-9CEB6881DE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6377B-1AF1-4E74-8A33-70E6EEF02E28}" type="datetimeFigureOut">
              <a:rPr lang="ru-RU" smtClean="0"/>
              <a:t>28.08.2024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D87CC63-C40D-E5D2-7072-C7AF8014BD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E6C459A-B0BA-201C-BC43-B9E1195182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42E72-8C5A-4120-9B55-1B004E94FD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2036488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4B0CED-DEA4-956C-490D-7C1D09235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5A7C1BA-8F8C-A6C4-6165-4D147470B8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2388843-F17C-6455-E5A3-9FF44350489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06377B-1AF1-4E74-8A33-70E6EEF02E28}" type="datetimeFigureOut">
              <a:rPr lang="ru-RU" smtClean="0"/>
              <a:t>28.08.2024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D7476FA-EB5C-23ED-53BF-8F28EE6A46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ACBC353-82AD-2080-A3BD-143F823E13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F42E72-8C5A-4120-9B55-1B004E94FD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4548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4A479C4-F778-8A4A-C9F9-3D0C8E470A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66857"/>
          </a:xfrm>
          <a:prstGeom prst="rect">
            <a:avLst/>
          </a:prstGeom>
        </p:spPr>
      </p:pic>
      <p:sp>
        <p:nvSpPr>
          <p:cNvPr id="27" name="Скругленный прямоугольник 26"/>
          <p:cNvSpPr/>
          <p:nvPr/>
        </p:nvSpPr>
        <p:spPr>
          <a:xfrm>
            <a:off x="448462" y="1963817"/>
            <a:ext cx="5698217" cy="3836027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B30BFFF-4286-A21F-F037-1E05D69695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08003" y="0"/>
            <a:ext cx="883997" cy="829128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79574E37-67F7-3666-F2FD-9493F75033D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56176" y="6062785"/>
            <a:ext cx="1127858" cy="1048603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CA1A9C2E-D2CD-C9E7-355E-777723C2E19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454" y="2752827"/>
            <a:ext cx="2698121" cy="2698121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4240F927-1C70-04C1-D661-D4EA068D260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657" y="2831666"/>
            <a:ext cx="3051717" cy="3051717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6F8D0B98-566D-D45A-2AA0-AFAABBF1DBD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364" y="2712896"/>
            <a:ext cx="2187888" cy="2337871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346B71D0-83A2-9E1C-08D1-28B1D284518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863" y="3056565"/>
            <a:ext cx="1976476" cy="2245105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DC0EF320-B05C-0699-AEE0-892388722A3F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86"/>
          <a:stretch/>
        </p:blipFill>
        <p:spPr>
          <a:xfrm>
            <a:off x="1237470" y="2896210"/>
            <a:ext cx="2343593" cy="2527741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5184996E-9899-CB98-D50B-526C5B8481BB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8" r="8912" b="9690"/>
          <a:stretch/>
        </p:blipFill>
        <p:spPr>
          <a:xfrm>
            <a:off x="1071682" y="2834556"/>
            <a:ext cx="2225889" cy="2335264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399CB88A-8FBA-D007-7778-88D7A72AFCCA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9" t="9923" r="6733" b="9642"/>
          <a:stretch/>
        </p:blipFill>
        <p:spPr>
          <a:xfrm>
            <a:off x="1180665" y="3185262"/>
            <a:ext cx="2266369" cy="2155363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BA6AD70D-23BE-2C0F-1C93-9F2C4F549F3B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3" t="4894" r="5095" b="5370"/>
          <a:stretch/>
        </p:blipFill>
        <p:spPr>
          <a:xfrm>
            <a:off x="1282876" y="3310258"/>
            <a:ext cx="1858642" cy="1859562"/>
          </a:xfrm>
          <a:prstGeom prst="rect">
            <a:avLst/>
          </a:prstGeom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78BCC193-4B87-FEB7-50B8-B4408E538005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72" t="4634" r="12136" b="5481"/>
          <a:stretch/>
        </p:blipFill>
        <p:spPr>
          <a:xfrm>
            <a:off x="1114932" y="2605121"/>
            <a:ext cx="2301680" cy="2602613"/>
          </a:xfrm>
          <a:prstGeom prst="rect">
            <a:avLst/>
          </a:prstGeom>
        </p:spPr>
      </p:pic>
      <p:pic>
        <p:nvPicPr>
          <p:cNvPr id="61" name="Рисунок 60">
            <a:extLst>
              <a:ext uri="{FF2B5EF4-FFF2-40B4-BE49-F238E27FC236}">
                <a16:creationId xmlns:a16="http://schemas.microsoft.com/office/drawing/2014/main" id="{A5FFD58C-6ED7-07E5-E723-095EF29B1AEA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73" t="10488" r="9530" b="16392"/>
          <a:stretch/>
        </p:blipFill>
        <p:spPr>
          <a:xfrm flipH="1">
            <a:off x="3919851" y="3217258"/>
            <a:ext cx="1958707" cy="1833883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FE9FECB9-79E7-A3DC-4E1A-7D14C626A534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736" y="2158336"/>
            <a:ext cx="3292612" cy="3292612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4F57A297-FA01-BF2A-541B-2A16BA2E87E9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495" y="2697171"/>
            <a:ext cx="2535213" cy="2535213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CA61440B-1E8E-DC5A-C14E-E018D85DCCE2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819" y="2606415"/>
            <a:ext cx="3055567" cy="305556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2159661-BCF1-FA22-BD34-03DA86ED6C3C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736" y="2697171"/>
            <a:ext cx="2583501" cy="2673785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B7954E7A-B423-3DA3-8C21-EAF156DE89CF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492890" y="2278123"/>
            <a:ext cx="3305716" cy="3305716"/>
          </a:xfrm>
          <a:prstGeom prst="rect">
            <a:avLst/>
          </a:prstGeom>
        </p:spPr>
      </p:pic>
      <p:pic>
        <p:nvPicPr>
          <p:cNvPr id="251" name="Picture 250" descr="ima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421278" y="2697171"/>
            <a:ext cx="3409950" cy="3457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141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6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6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2000" fill="hold"/>
                                        <p:tgtEl>
                                          <p:spTgt spid="21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6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0" dur="2000" fill="hold"/>
                                        <p:tgtEl>
                                          <p:spTgt spid="33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6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8" dur="2000" fill="hold"/>
                                        <p:tgtEl>
                                          <p:spTgt spid="37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 tmFilter="0, 0; .2, .5; .8, .5; 1, 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4" dur="250" autoRev="1" fill="hold"/>
                                        <p:tgtEl>
                                          <p:spTgt spid="6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6" dur="2000" fill="hold"/>
                                        <p:tgtEl>
                                          <p:spTgt spid="39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"/>
                            </p:stCondLst>
                            <p:childTnLst>
                              <p:par>
                                <p:cTn id="9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 tmFilter="0, 0; .2, .5; .8, .5; 1, 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2" dur="250" autoRev="1" fill="hold"/>
                                        <p:tgtEl>
                                          <p:spTgt spid="6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4" dur="2000" fill="hold"/>
                                        <p:tgtEl>
                                          <p:spTgt spid="45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 tmFilter="0, 0; .2, .5; .8, .5; 1, 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0" dur="250" autoRev="1" fill="hold"/>
                                        <p:tgtEl>
                                          <p:spTgt spid="6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2" dur="2000" fill="hold"/>
                                        <p:tgtEl>
                                          <p:spTgt spid="53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000"/>
                            </p:stCondLst>
                            <p:childTnLst>
                              <p:par>
                                <p:cTn id="13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 tmFilter="0, 0; .2, .5; .8, .5; 1, 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8" dur="250" autoRev="1" fill="hold"/>
                                        <p:tgtEl>
                                          <p:spTgt spid="6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0" dur="2000" fill="hold"/>
                                        <p:tgtEl>
                                          <p:spTgt spid="55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000"/>
                            </p:stCondLst>
                            <p:childTnLst>
                              <p:par>
                                <p:cTn id="14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500" tmFilter="0, 0; .2, .5; .8, .5; 1, 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6" dur="250" autoRev="1" fill="hold"/>
                                        <p:tgtEl>
                                          <p:spTgt spid="6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8" dur="2000" fill="hold"/>
                                        <p:tgtEl>
                                          <p:spTgt spid="57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1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1000"/>
                            </p:stCondLst>
                            <p:childTnLst>
                              <p:par>
                                <p:cTn id="16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 tmFilter="0, 0; .2, .5; .8, .5; 1, 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4" dur="250" autoRev="1" fill="hold"/>
                                        <p:tgtEl>
                                          <p:spTgt spid="6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6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1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1000"/>
                            </p:stCondLst>
                            <p:childTnLst>
                              <p:par>
                                <p:cTn id="18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500" tmFilter="0, 0; .2, .5; .8, .5; 1, 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2" dur="250" autoRev="1" fill="hold"/>
                                        <p:tgtEl>
                                          <p:spTgt spid="6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4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9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1000"/>
                            </p:stCondLst>
                            <p:childTnLst>
                              <p:par>
                                <p:cTn id="20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9" dur="500" tmFilter="0, 0; .2, .5; .8, .5; 1, 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0" dur="250" autoRev="1" fill="hold"/>
                                        <p:tgtEl>
                                          <p:spTgt spid="6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1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2" dur="2000" fill="hold"/>
                                        <p:tgtEl>
                                          <p:spTgt spid="24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7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500" tmFilter="0, 0; .2, .5; .8, .5; 1, 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8" dur="250" autoRev="1" fill="hold"/>
                                        <p:tgtEl>
                                          <p:spTgt spid="6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2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0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9" fill="hold">
                      <p:stCondLst>
                        <p:cond delay="0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>
                      <p:stCondLst>
                        <p:cond delay="indefinite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Мосалкова</dc:creator>
  <cp:lastModifiedBy>Марианна</cp:lastModifiedBy>
  <cp:revision>10</cp:revision>
  <dcterms:created xsi:type="dcterms:W3CDTF">2024-08-03T22:10:42Z</dcterms:created>
  <dcterms:modified xsi:type="dcterms:W3CDTF">2024-08-28T19:55:36Z</dcterms:modified>
</cp:coreProperties>
</file>