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5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8"/>
  </p:normalViewPr>
  <p:slideViewPr>
    <p:cSldViewPr snapToGrid="0" showGuides="1">
      <p:cViewPr varScale="1">
        <p:scale>
          <a:sx n="60" d="100"/>
          <a:sy n="60" d="100"/>
        </p:scale>
        <p:origin x="76" y="1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4E9A9-6C8F-3E8E-87AC-A6A1B6A99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E2B108-E784-1AE9-00A7-6CC263F280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4DABD-6857-F7A9-6925-81260A45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36DFEF-1CBD-237A-B218-AEFCA59E1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207F8-BF5B-A72A-1BDB-DD6F3BA7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521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81D408-98FF-3B91-D5B3-EF47170A0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9C150E-E352-C329-81CB-B605AE9B0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5DC89-0BC0-1AFE-7C49-75119A9B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C4EFB3-5C54-E837-8E4F-978AE316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4A1A73-6E37-C7C0-E52A-457F365BC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933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CF8D38B-F30E-7A78-E8FD-13870BA9C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571990-519B-9973-7383-CAB8B9C54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31854B-DB9C-4586-844B-DBFA0B22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D6BB1-567F-8629-A2D2-04D853AFA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598F1D-AA77-A8E1-4411-532AC898C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050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9CFF5-FE55-6ACF-C6B4-0815B1EAE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1DADF-1920-6C0B-B19F-FE66ADE3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7164D5-FD47-35A0-D79D-2E6DB6378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F34515-94DE-56D8-8C5A-91337B67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588BE3-D756-12BD-4DA9-62DDF6FF8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345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6161BF-D805-E00A-A552-F6A1CE28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11F331-FF53-D5F8-65FC-41AA87747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289C09-A971-14E5-5177-8E789CB0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799F8-4621-9782-2B13-1E177BBAA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46EC4-D7AB-B267-84B8-606102FE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46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999450-FCCE-2D62-41A8-5D2BAE43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3F205F-8660-3C65-6F53-0E72B9622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6194D6-8EBA-2480-F079-00696AD99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FDA68F-CDF9-D178-5042-59BF78FF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31BA8D-5C92-F8C8-0A28-48CC66CF1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C1397-F70D-E369-E777-DD635CD6A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759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E3272-7189-8AE8-05E4-F204C47D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7447B6-EB59-907C-FE6D-3E4EDC04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1DC963-DD1D-32D7-14D5-22EBF9A37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C6379F-EF2E-0D0A-3FEB-DDA6BAAD5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95B166-76CB-F67D-D84D-E5B49F775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32A5AC9-3B06-44E3-D81B-933536AC0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77B62B-BFAA-AC24-7220-0B125CC3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5876E5-A2DB-66D8-B583-EE1F0BE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501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F1B1E8-671A-0BDB-A84A-475EAAFA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88AFD30-0058-DE76-6D35-52AE98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A3DF10-4064-3C08-0720-2D788FAA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998654-1B53-AC17-B03D-A253F3917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8621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584804-A487-8DA6-31CD-10D6BE9A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D6BAA45-F01D-8F2E-15C5-D1485E837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3E4406-D147-FE30-8E49-183B2F0A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06788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C54EF-3DF6-3720-64C3-6C484ED8E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28456-79EE-4027-C54C-98F2099E5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F10D40-6D7F-B614-1D8A-8A9794E6D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8D907E-375B-36B0-477D-3E1A877A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D78672-8CCF-7606-DBDE-D0D2ECE0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945562-66C6-C154-EBA1-18336F99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781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AE6C0D-C09D-8847-E535-AEDA4DA6D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42DF0A2-DC57-12A4-7A28-B4F4D9F2B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D2CCB-D8BC-C5C4-09F6-10341C593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98E14B-45EE-B1AC-E850-495CCFD1D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85C814-0840-AD2C-F130-856ED0D6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6CA1CA-BE7C-1145-56F6-4700B8CE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330665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9431-118F-48AE-DFB5-724DAC19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028A78-6168-BEA4-1A11-DAC2A0DA8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0F3A8-E6A0-0352-7377-180F0AA32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A82A99-3ACC-A24D-9EE0-19AF25ADBE0B}" type="datetimeFigureOut">
              <a:rPr lang="ru-KZ" smtClean="0"/>
              <a:t>08/31/2024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74222F-05E7-89FE-4AB6-ACFF596D6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5372D7-EA5F-C9CC-B2FB-5CE900517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673293-8E77-4F4C-8943-EE9232DE405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1291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картина, в помещении, стул&#10;&#10;Автоматически созданное описание">
            <a:extLst>
              <a:ext uri="{FF2B5EF4-FFF2-40B4-BE49-F238E27FC236}">
                <a16:creationId xmlns:a16="http://schemas.microsoft.com/office/drawing/2014/main" id="{BD908C00-B8FD-1359-BF7E-CAA7214904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76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2DE41796-469D-3FC2-BC02-B5166794B357}"/>
              </a:ext>
            </a:extLst>
          </p:cNvPr>
          <p:cNvSpPr>
            <a:spLocks/>
          </p:cNvSpPr>
          <p:nvPr/>
        </p:nvSpPr>
        <p:spPr>
          <a:xfrm>
            <a:off x="4191643" y="1296102"/>
            <a:ext cx="7700977" cy="3775656"/>
          </a:xfrm>
          <a:prstGeom prst="roundRect">
            <a:avLst/>
          </a:prstGeom>
          <a:solidFill>
            <a:schemeClr val="bg1">
              <a:alpha val="81516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Google Shape;84;p1">
            <a:extLst>
              <a:ext uri="{FF2B5EF4-FFF2-40B4-BE49-F238E27FC236}">
                <a16:creationId xmlns:a16="http://schemas.microsoft.com/office/drawing/2014/main" id="{68073A74-B293-2D1C-0BBE-AFF69CF33E7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Изображение выглядит как детская площадка, качели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C8343C5-D898-BC6A-380C-E3FD14D43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088" y="1528240"/>
            <a:ext cx="1832498" cy="18324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667" y="53964"/>
            <a:ext cx="3064338" cy="3064338"/>
          </a:xfrm>
          <a:prstGeom prst="rect">
            <a:avLst/>
          </a:prstGeom>
        </p:spPr>
      </p:pic>
      <p:pic>
        <p:nvPicPr>
          <p:cNvPr id="4" name="Рисунок 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481CF8A-B8E6-9BAD-28A9-CF6A954CDF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6371" y="1464798"/>
            <a:ext cx="1127335" cy="11273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анделябр&#10;&#10;Автоматически созданное описание">
            <a:extLst>
              <a:ext uri="{FF2B5EF4-FFF2-40B4-BE49-F238E27FC236}">
                <a16:creationId xmlns:a16="http://schemas.microsoft.com/office/drawing/2014/main" id="{09F2F6C4-2D6F-D1FD-00AC-D84728DE27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6120" y="1777597"/>
            <a:ext cx="2310277" cy="1516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6D25D30-362C-CC5B-3817-68A5AFF53D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9979" y="1548763"/>
            <a:ext cx="834740" cy="834740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1868F5B-E1C2-4DF0-D785-54E96CC8D3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1779" y="1989269"/>
            <a:ext cx="928752" cy="92875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766E42C-2C39-D0E8-FD08-2F20C6408E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5756" y="1573168"/>
            <a:ext cx="834740" cy="83474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3EE42E5-535F-3D36-B12A-3799E451D3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9088" y="3877706"/>
            <a:ext cx="834740" cy="8347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B9C39E-BC01-F308-D540-D12BD519B2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1065" y="3557007"/>
            <a:ext cx="834740" cy="83474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BFE2BBE-AABF-F96B-326F-A3178C04A3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163" y="3139103"/>
            <a:ext cx="834740" cy="83474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5A5868C-97B8-89A7-DF77-76150128AA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0983" y="3269871"/>
            <a:ext cx="834740" cy="83474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82162AF6-C210-5F80-14EB-7571523371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3103" y="1415282"/>
            <a:ext cx="2268492" cy="1878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плавсредство, транспорт, корабль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CD5095AC-3346-7EEB-8457-03B6344ADD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06937" y="1222409"/>
            <a:ext cx="2125018" cy="212501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6E8CABBB-9A8F-65B4-4722-D6674B9107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13556" y="3637526"/>
            <a:ext cx="1377723" cy="13150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зыка, аккордеон, музыкальный инструмент, гармоника&#10;&#10;Автоматически созданное описание">
            <a:extLst>
              <a:ext uri="{FF2B5EF4-FFF2-40B4-BE49-F238E27FC236}">
                <a16:creationId xmlns:a16="http://schemas.microsoft.com/office/drawing/2014/main" id="{5B32AD53-7355-A3AE-F415-6CBA55D4C09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18848" y="3222859"/>
            <a:ext cx="2033422" cy="20334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ибок, гриб, Съедобный гриб, Лекарственный гриб&#10;&#10;Автоматически созданное описание">
            <a:extLst>
              <a:ext uri="{FF2B5EF4-FFF2-40B4-BE49-F238E27FC236}">
                <a16:creationId xmlns:a16="http://schemas.microsoft.com/office/drawing/2014/main" id="{26EB97C8-7D56-D800-39F2-ADC4FC2FF6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55433" y="3338106"/>
            <a:ext cx="1913940" cy="191394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лошадь, Фигурка животного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C48E48-E162-AF42-34B7-7AA33A44E5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36003" y="3154652"/>
            <a:ext cx="2050714" cy="2050714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EA9FC8C6-DBA7-F32A-A9EB-FE656CCB5C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726" y="16594"/>
            <a:ext cx="3064338" cy="306433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73100"/>
          </a:effectLst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796" y="2826840"/>
            <a:ext cx="377190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8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906 0.02431 L -0.29297 -0.037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5" y="-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43177 -0.02431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35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1 L -0.60859 -0.1391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77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 L -0.71758 -0.0175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32" y="-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2431 L -0.68008 -0.35602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57" y="-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56797 -0.36597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6823 -0.3967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-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6 0.0243 L -0.30091 -0.39051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99" y="-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12</cp:revision>
  <dcterms:created xsi:type="dcterms:W3CDTF">2024-07-20T06:48:34Z</dcterms:created>
  <dcterms:modified xsi:type="dcterms:W3CDTF">2024-08-31T19:58:32Z</dcterms:modified>
</cp:coreProperties>
</file>