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2" autoAdjust="0"/>
    <p:restoredTop sz="94660"/>
  </p:normalViewPr>
  <p:slideViewPr>
    <p:cSldViewPr snapToGrid="0">
      <p:cViewPr>
        <p:scale>
          <a:sx n="100" d="100"/>
          <a:sy n="100" d="100"/>
        </p:scale>
        <p:origin x="135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85568" cy="6858000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6350" y="1384834"/>
            <a:ext cx="8529361" cy="493027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муха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31" y="1897783"/>
            <a:ext cx="1912206" cy="1562717"/>
          </a:xfrm>
          <a:prstGeom prst="rect">
            <a:avLst/>
          </a:prstGeom>
        </p:spPr>
      </p:pic>
      <p:pic>
        <p:nvPicPr>
          <p:cNvPr id="12" name="перо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055" y="1835068"/>
            <a:ext cx="1313930" cy="1753250"/>
          </a:xfrm>
          <a:prstGeom prst="rect">
            <a:avLst/>
          </a:prstGeom>
        </p:spPr>
      </p:pic>
      <p:pic>
        <p:nvPicPr>
          <p:cNvPr id="14" name="туча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2387" y="1635878"/>
            <a:ext cx="2207149" cy="2207149"/>
          </a:xfrm>
          <a:prstGeom prst="rect">
            <a:avLst/>
          </a:prstGeom>
        </p:spPr>
      </p:pic>
      <p:pic>
        <p:nvPicPr>
          <p:cNvPr id="16" name="шина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672" y="4055408"/>
            <a:ext cx="1907517" cy="1907517"/>
          </a:xfrm>
          <a:prstGeom prst="rect">
            <a:avLst/>
          </a:prstGeom>
        </p:spPr>
      </p:pic>
      <p:pic>
        <p:nvPicPr>
          <p:cNvPr id="18" name="рыба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94875" y="3643182"/>
            <a:ext cx="2405744" cy="2405744"/>
          </a:xfrm>
          <a:prstGeom prst="rect">
            <a:avLst/>
          </a:prstGeom>
        </p:spPr>
      </p:pic>
      <p:pic>
        <p:nvPicPr>
          <p:cNvPr id="20" name="ваза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99913" y="3960005"/>
            <a:ext cx="1772098" cy="17720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39082" y="1573812"/>
            <a:ext cx="4752381" cy="4314286"/>
          </a:xfrm>
          <a:prstGeom prst="rect">
            <a:avLst/>
          </a:prstGeom>
        </p:spPr>
      </p:pic>
      <p:pic>
        <p:nvPicPr>
          <p:cNvPr id="11" name="звезда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9706" y="158650"/>
            <a:ext cx="1055685" cy="1075820"/>
          </a:xfrm>
          <a:prstGeom prst="rect">
            <a:avLst/>
          </a:prstGeom>
        </p:spPr>
      </p:pic>
      <p:pic>
        <p:nvPicPr>
          <p:cNvPr id="21" name="звезда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59407" y="136840"/>
            <a:ext cx="1055685" cy="1075820"/>
          </a:xfrm>
          <a:prstGeom prst="rect">
            <a:avLst/>
          </a:prstGeom>
        </p:spPr>
      </p:pic>
      <p:pic>
        <p:nvPicPr>
          <p:cNvPr id="22" name="звезда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3030" y="106840"/>
            <a:ext cx="1055685" cy="1075820"/>
          </a:xfrm>
          <a:prstGeom prst="rect">
            <a:avLst/>
          </a:prstGeom>
        </p:spPr>
      </p:pic>
      <p:pic>
        <p:nvPicPr>
          <p:cNvPr id="23" name="звезда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6040" y="106840"/>
            <a:ext cx="1055685" cy="1075820"/>
          </a:xfrm>
          <a:prstGeom prst="rect">
            <a:avLst/>
          </a:prstGeom>
        </p:spPr>
      </p:pic>
      <p:pic>
        <p:nvPicPr>
          <p:cNvPr id="24" name="звезда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30276" y="95052"/>
            <a:ext cx="1055685" cy="1075820"/>
          </a:xfrm>
          <a:prstGeom prst="rect">
            <a:avLst/>
          </a:prstGeom>
        </p:spPr>
      </p:pic>
      <p:pic>
        <p:nvPicPr>
          <p:cNvPr id="25" name="звезда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5119" y="106840"/>
            <a:ext cx="1055685" cy="1075820"/>
          </a:xfrm>
          <a:prstGeom prst="rect">
            <a:avLst/>
          </a:prstGeom>
        </p:spPr>
      </p:pic>
      <p:pic>
        <p:nvPicPr>
          <p:cNvPr id="112" name="Picture 11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17305" y="2656205"/>
            <a:ext cx="2266950" cy="3067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Administrator</dc:creator>
  <cp:lastModifiedBy>Администратор</cp:lastModifiedBy>
  <cp:revision>6</cp:revision>
  <dcterms:created xsi:type="dcterms:W3CDTF">2024-06-12T14:37:00Z</dcterms:created>
  <dcterms:modified xsi:type="dcterms:W3CDTF">2024-11-12T12:41:40Z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4FBD9841AC1C421C8FA79BE745965D6C_12</vt:lpwstr>
  </property>
  <property fmtid="{D5CDD505-2E9C-101B-9397-08002B2CF9AE}" pid="3" name="KSOProductBuildVer">
    <vt:lpwstr>1033-12.2.0.17119</vt:lpwstr>
  </property>
</Properties>
</file>