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62103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2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7" y="224666"/>
            <a:ext cx="4491433" cy="4539989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2" y="3730943"/>
            <a:ext cx="3095625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2024-04-16T06:25:00Z</dcterms:created>
  <dcterms:modified xsi:type="dcterms:W3CDTF">2024-10-22T12:31:07Z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