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webextensions/taskpanes.xml" ContentType="application/vnd.ms-office.webextensiontaskpanes+xml"/>
  <Override PartName="/ppt/webextensions/webextension1.xml" ContentType="application/vnd.ms-office.webextension+xml"/>
</Types>
</file>

<file path=_rels/.rels><?xml version='1.0' encoding='UTF-8' standalone='yes'?>
<Relationships xmlns="http://schemas.openxmlformats.org/package/2006/relationships"><Relationship Id="rId1" Type="http://schemas.microsoft.com/office/2011/relationships/webextensiontaskpanes" Target="ppt/webextensions/taskpanes.xml"/><Relationship Id="rId2" Type="http://schemas.openxmlformats.org/officeDocument/2006/relationships/officeDocument" Target="ppt/presentation.xml"/><Relationship Id="rId3" Type="http://schemas.openxmlformats.org/package/2006/relationships/metadata/thumbnail" Target="docProps/thumbnail.jpeg"/><Relationship Id="rId4" Type="http://schemas.openxmlformats.org/package/2006/relationships/metadata/core-properties" Target="docProps/core.xml"/><Relationship Id="rId5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513"/>
    <p:restoredTop sz="94648"/>
  </p:normalViewPr>
  <p:slideViewPr>
    <p:cSldViewPr snapToGrid="0">
      <p:cViewPr>
        <p:scale>
          <a:sx n="50" d="100"/>
          <a:sy n="50" d="100"/>
        </p:scale>
        <p:origin x="1788" y="12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B6882E-7041-4046-9361-D84B1E67C6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82101A4-7F04-4B76-907D-8CCA046B39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F5DE862-8FB9-47BA-9188-6EBFC84E2B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47E24-5E8F-614B-B918-604065D53CD2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1FEB65A-B463-480A-BD64-BDDE662178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FF31644-F9DE-40B6-9D26-1BCF996310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DFA69-8573-214A-B502-35F3D4ABC9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69257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DE18A1-22CD-4345-8FC0-64E86F3AC7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1124F78-8094-4584-B9F1-C0AA115B27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409DA60-94F4-4E08-A5B5-E7323B50CF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47E24-5E8F-614B-B918-604065D53CD2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BF28E11-25F7-4F1B-AC45-5A07171710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E584B3B-8212-40D7-A62A-A0CE04CA96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DFA69-8573-214A-B502-35F3D4ABC9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55082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13AACCA-1164-4C0D-9399-EEC6F1BF469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5F8F10B-2428-48A7-BC0A-6DD6821689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E49C428-5017-4F89-BED1-A95DAE743B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47E24-5E8F-614B-B918-604065D53CD2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4985E05-109A-4153-BA68-4C3E002D6E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8175735-2BAD-43FD-9502-FFCDAF9486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DFA69-8573-214A-B502-35F3D4ABC9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21651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65A99D-8D2D-4934-AFCD-28AC68D518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C9980E4-E80A-4FE1-BB80-EFA08E2E29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54B317E-0F14-4ADC-88A1-20B82064A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47E24-5E8F-614B-B918-604065D53CD2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E1533EE-F3E5-449D-8417-219D2F48C2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ACFD151-E423-49BE-8B3E-500FF7FA25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DFA69-8573-214A-B502-35F3D4ABC9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88989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1C2E69-0D52-44A5-A96D-B92F41D483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6924F8C-522F-43AA-839A-D0246148F4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181FB6D-F04A-4A0D-AC6F-EAE0057FBA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47E24-5E8F-614B-B918-604065D53CD2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B8FE285-5676-4AA6-88FA-676C240F83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C4BBD65-A6E9-40D2-B26B-3A3BF95AD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DFA69-8573-214A-B502-35F3D4ABC9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10254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CFB48C-6227-4D15-96C6-AC9361AF18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ABDC7C7-66BF-4BC9-A17B-04E654A58B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E71EDC9-347C-40D4-B1B0-CB23E875D1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E0D120D-BA14-4AF9-9D28-9083C3CDFE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47E24-5E8F-614B-B918-604065D53CD2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F86D485-E40F-4030-91B7-EBE02C1FEA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76D2C94-26C2-496E-BC54-9009BCB80B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DFA69-8573-214A-B502-35F3D4ABC9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7106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36265A-26A7-43CD-94E2-B9C39EF89D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0FDA8E6-A145-41EB-96E5-23DD2677FB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88A6DF6-6BA7-43DF-913E-AABFD18C28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FF1CBD3-FF1D-45E7-A794-6934D7999F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1D9BDD0-3D93-49D5-AE9E-ED0191C7614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6D47594-9F48-471C-B75A-00C86CCEB6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47E24-5E8F-614B-B918-604065D53CD2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60381CF9-123B-4364-A476-6DB8D37EDE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ED48694-6773-4760-818A-390C56E2F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DFA69-8573-214A-B502-35F3D4ABC9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29121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422541-E402-46A0-9442-11768E6336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9EEB714-6F66-4B4D-824A-658A7A443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47E24-5E8F-614B-B918-604065D53CD2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67BDA55-475B-42A5-B402-483C5D2892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5597E1F-F24C-42E8-B949-61B0D3B014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DFA69-8573-214A-B502-35F3D4ABC9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76957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AA237D8-C4F5-4C97-86EC-C776DC85C7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47E24-5E8F-614B-B918-604065D53CD2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3E8E282-1B8F-4501-9128-2CC78FC12F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29D14CE-45E9-48CE-BE4E-C77494F697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DFA69-8573-214A-B502-35F3D4ABC9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4262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5FFCDA-3ABA-498F-80BF-342272D745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B7F969-31CE-46B7-9E21-E6F25CE1CD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7401C4D-CC70-40A4-AA88-2C45519F6A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90D93F0-18CB-42F9-9F8C-B7DA7111A7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47E24-5E8F-614B-B918-604065D53CD2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3841198-5496-4B6B-8C46-975B6B7AF1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B04D22A-5D52-47AB-842E-259839EAE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DFA69-8573-214A-B502-35F3D4ABC9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2421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773DEF-4074-4CEE-939D-C21BDEE1A7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210E2E5-F860-4B50-BFFE-65EB1611F3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52E8822-0AF9-4ED8-851D-DAB1986C9D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3D9CB81-3FFC-4564-A2E6-0A925A6F3E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47E24-5E8F-614B-B918-604065D53CD2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6F15DDE-39E9-486C-AD08-7F3CF6FE99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24F59AA-BDC3-4C2D-A07B-4AAB50B469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DFA69-8573-214A-B502-35F3D4ABC9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722936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FB88D9-66D3-4821-A8E8-48E785A95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AF925B4-C09C-4B11-AF0B-DC0475D627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3B68F26-E65A-4BB8-BB3F-975D61D29F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447E24-5E8F-614B-B918-604065D53CD2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CC6AFF2-9449-49BE-9AB3-BEF460E3D5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6DC5159-3CCC-429B-A103-FB2D259C43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EDFA69-8573-214A-B502-35F3D4ABC9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367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часики">
            <a:extLst>
              <a:ext uri="{FF2B5EF4-FFF2-40B4-BE49-F238E27FC236}">
                <a16:creationId xmlns:a16="http://schemas.microsoft.com/office/drawing/2014/main" id="{C885A33C-6A82-00FB-E847-46DC7AF4A4B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365850" y="521760"/>
            <a:ext cx="5493810" cy="5427458"/>
          </a:xfrm>
          <a:prstGeom prst="rect">
            <a:avLst/>
          </a:prstGeom>
        </p:spPr>
      </p:pic>
      <p:pic>
        <p:nvPicPr>
          <p:cNvPr id="8" name="качели">
            <a:extLst>
              <a:ext uri="{FF2B5EF4-FFF2-40B4-BE49-F238E27FC236}">
                <a16:creationId xmlns:a16="http://schemas.microsoft.com/office/drawing/2014/main" id="{EADFE480-6EEB-D17F-3294-6BA2742C087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398923" y="502587"/>
            <a:ext cx="5493809" cy="5424559"/>
          </a:xfrm>
          <a:prstGeom prst="rect">
            <a:avLst/>
          </a:prstGeom>
        </p:spPr>
      </p:pic>
      <p:pic>
        <p:nvPicPr>
          <p:cNvPr id="10" name="улыбочка">
            <a:extLst>
              <a:ext uri="{FF2B5EF4-FFF2-40B4-BE49-F238E27FC236}">
                <a16:creationId xmlns:a16="http://schemas.microsoft.com/office/drawing/2014/main" id="{4D0F601F-C228-0246-49D1-C6718975E9D5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369605" y="510875"/>
            <a:ext cx="5493809" cy="5434222"/>
          </a:xfrm>
          <a:prstGeom prst="rect">
            <a:avLst/>
          </a:prstGeom>
        </p:spPr>
      </p:pic>
      <p:pic>
        <p:nvPicPr>
          <p:cNvPr id="12" name="блинчик">
            <a:extLst>
              <a:ext uri="{FF2B5EF4-FFF2-40B4-BE49-F238E27FC236}">
                <a16:creationId xmlns:a16="http://schemas.microsoft.com/office/drawing/2014/main" id="{B45819E2-795B-2E06-AFAC-C309DF9A474B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369605" y="496121"/>
            <a:ext cx="5493315" cy="5437488"/>
          </a:xfrm>
          <a:prstGeom prst="rect">
            <a:avLst/>
          </a:prstGeom>
        </p:spPr>
      </p:pic>
      <p:pic>
        <p:nvPicPr>
          <p:cNvPr id="11" name="заборчик">
            <a:extLst>
              <a:ext uri="{FF2B5EF4-FFF2-40B4-BE49-F238E27FC236}">
                <a16:creationId xmlns:a16="http://schemas.microsoft.com/office/drawing/2014/main" id="{D80DC397-E1E2-4EF3-8985-3C6F90826785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403208" y="468883"/>
            <a:ext cx="5493315" cy="5440595"/>
          </a:xfrm>
          <a:prstGeom prst="rect">
            <a:avLst/>
          </a:prstGeom>
        </p:spPr>
      </p:pic>
      <p:pic>
        <p:nvPicPr>
          <p:cNvPr id="3" name="чашечка">
            <a:extLst>
              <a:ext uri="{FF2B5EF4-FFF2-40B4-BE49-F238E27FC236}">
                <a16:creationId xmlns:a16="http://schemas.microsoft.com/office/drawing/2014/main" id="{55D0263C-23A7-6334-E55C-364E856BD154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395132" y="468883"/>
            <a:ext cx="5472057" cy="5419541"/>
          </a:xfrm>
          <a:prstGeom prst="rect">
            <a:avLst/>
          </a:prstGeom>
        </p:spPr>
      </p:pic>
      <p:pic>
        <p:nvPicPr>
          <p:cNvPr id="4" name="трубочка">
            <a:extLst>
              <a:ext uri="{FF2B5EF4-FFF2-40B4-BE49-F238E27FC236}">
                <a16:creationId xmlns:a16="http://schemas.microsoft.com/office/drawing/2014/main" id="{E73DB852-AFFE-24BA-54F9-50F9879C1F8F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449993" y="550012"/>
            <a:ext cx="5472057" cy="5420724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F7F6CBAD-BF42-4AA1-9A2D-CF2749EA7A3D}"/>
              </a:ext>
            </a:extLst>
          </p:cNvPr>
          <p:cNvPicPr>
            <a:picLocks/>
          </p:cNvPicPr>
          <p:nvPr/>
        </p:nvPicPr>
        <p:blipFill>
          <a:blip r:embed="rId11"/>
          <a:stretch>
            <a:fillRect/>
          </a:stretch>
        </p:blipFill>
        <p:spPr>
          <a:xfrm>
            <a:off x="6465788" y="4453318"/>
            <a:ext cx="1609486" cy="1401548"/>
          </a:xfrm>
          <a:prstGeom prst="rect">
            <a:avLst/>
          </a:prstGeom>
        </p:spPr>
      </p:pic>
      <p:pic>
        <p:nvPicPr>
          <p:cNvPr id="2" name="вспышка">
            <a:extLst>
              <a:ext uri="{FF2B5EF4-FFF2-40B4-BE49-F238E27FC236}">
                <a16:creationId xmlns:a16="http://schemas.microsoft.com/office/drawing/2014/main" id="{6AB93E51-B599-D50E-2331-9E7A54CFA4D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508806" y="1320219"/>
            <a:ext cx="7721600" cy="5930900"/>
          </a:xfrm>
          <a:prstGeom prst="rect">
            <a:avLst/>
          </a:prstGeom>
        </p:spPr>
      </p:pic>
      <p:pic>
        <p:nvPicPr>
          <p:cNvPr id="108" name="Picture 107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148505" y="1434803"/>
            <a:ext cx="2438400" cy="488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825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"/>
                            </p:stCondLst>
                            <p:childTnLst>
                              <p:par>
                                <p:cTn id="1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5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1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"/>
                            </p:stCondLst>
                            <p:childTnLst>
                              <p:par>
                                <p:cTn id="2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5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4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"/>
                            </p:stCondLst>
                            <p:childTnLst>
                              <p:par>
                                <p:cTn id="4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2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47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50"/>
                            </p:stCondLst>
                            <p:childTnLst>
                              <p:par>
                                <p:cTn id="5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2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60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50"/>
                            </p:stCondLst>
                            <p:childTnLst>
                              <p:par>
                                <p:cTn id="6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25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73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50"/>
                            </p:stCondLst>
                            <p:childTnLst>
                              <p:par>
                                <p:cTn id="7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25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6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50"/>
                            </p:stCondLst>
                            <p:childTnLst>
                              <p:par>
                                <p:cTn id="9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750"/>
                            </p:stCondLst>
                            <p:childTnLst>
                              <p:par>
                                <p:cTn id="10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'1.0' encoding='UTF-8' standalone='yes'?>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7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147A5BA9-891A-488B-9431-187D5B128A19}">
  <we:reference id="wa104380121" version="2.0.0.0" store="ru-RU" storeType="OMEX"/>
  <we:alternateReferences>
    <we:reference id="wa104380121" version="2.0.0.0" store="ru-RU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work.soltanova@yandex.ru</dc:creator>
  <cp:lastModifiedBy>Администратор</cp:lastModifiedBy>
  <cp:revision>9</cp:revision>
  <dcterms:created xsi:type="dcterms:W3CDTF">2023-01-30T18:09:29Z</dcterms:created>
  <dcterms:modified xsi:type="dcterms:W3CDTF">2024-10-29T09:28:55Z</dcterms:modified>
</cp:coreProperties>
</file>