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EF26CE-7291-10AB-0067-475E8B0E2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20E5D0-36D6-759B-E27D-6AE0B4875B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7AB2AB-6BAD-B97E-3866-41147F225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B94572-AD65-FC3A-0C78-B75A3176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9EA9B-BD8D-9EF7-2FEF-988ADABC4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987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88F2E-D2A3-EB0F-59B9-DB4DC7261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F1A757-EDD3-51DC-E561-F8045DABA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9B42BD-5938-F564-0830-DF11D73A6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3C8845-9698-D430-2220-F7EE6FFE0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CD1425-74D4-F2D0-F465-6BA8B392D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47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39C996-C5A6-063A-3773-A87D976FDD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D210AA-983B-1B58-62F7-F8A0A3B36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A0964A-3628-0D8C-D6A5-A13A83C33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DD5D95-1CC3-6D5A-E8AB-CAE8CD945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10DC58-452A-6314-2618-D311AA72C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09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8174F-B90D-9CA5-0B11-13FE3E9AB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77AA96-E8F8-437F-3D6C-50A183BE6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9CF275-57AA-192F-E4C7-E7F700E25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EE7177-D8AD-7C25-19C1-266706175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4F8587-AA83-6AAD-3805-8F811EA07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71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10EEE-4873-8F0A-1394-D0727B90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C95816-BA1E-7B08-3155-89F6B2233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92B9D4-0291-90D1-D7B1-6915176C7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B1DC7C-3DCF-4D9D-95DE-F98555FF0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E57CA5-1ED3-E651-D0D7-DE3C9974F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46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4CF73E-9260-86F1-CE0E-B31F85793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8BDA36-D746-E337-FF02-9BBA291DE4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75239F-8E83-49CA-E396-0B5C65F78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CAEEC3-BEAB-9B4E-74B5-82E24BACB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E5C6A1-8CBC-4115-ED99-D05DDA10E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0FCDE9-F7D5-7A41-FBE5-7A03E8525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1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3D627-36D1-2B1E-4675-F86AFF59F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DDF635-DCDE-C97B-14A6-86D1363F0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F16487-9FFA-1E39-AE99-CCC0E53F5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6B14003-C266-279F-3B1E-B8D7A19D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FD931BC-8EE9-62C8-62DC-6701E34DAC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0F35602-F598-2BC8-CE0C-32C832D56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063FE36-06FF-D2E7-661A-294990DB5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9A542A-2AE3-CF67-0A14-D54B3D5CA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20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4EDA7-7F4D-2218-4692-B06C07B6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7590771-B870-8418-3CC2-D52450C7F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064418-C57B-0367-3513-88677F815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04012C-4129-9D3F-136C-C38A9AE5B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38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E4F19BC-24AE-675B-070C-CFC69F22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5F41685-8E52-FFCA-EF3E-88A8A1C62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B9DC4C-A53B-7BB3-6872-9E653966C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438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6C4D8-945A-3FB5-573D-F806BAD6B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8CB56F-C255-B5C6-D5BE-9B8B37FE7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6CC64A-18CC-2D80-2B83-7EFD916BF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A8A9C5-B343-D1D0-BB52-18DA8DEB3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C05290-421F-D2F4-FB9A-E4BA69D2F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572AC6-85A2-84D0-8C97-EABA6017D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37DC2-D6C6-A5CD-A50B-0127AF0BF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3273807-6A66-2E02-C539-2E5B49EC3A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2F218E-4A25-2F5E-B01D-5617F2F0E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77E254-76BE-2A45-F109-0CF18F898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9C860C-5977-7827-10CF-A4C65945F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27E86D-5736-406A-4CB7-F430B592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1316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CE49D-3542-4D01-27B2-26342A65C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FFA890-8BD3-D519-0CA6-54052313B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B966F5-02F5-73CB-1914-B6FD0F73C3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936A0A-2CD9-5EBA-D14D-DACD56B5F2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07FCC5-A526-BE74-1E1F-3DF175A55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77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microsoft.com/office/2007/relationships/hdphoto" Target="../media/hdphoto1.wdp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7A4E7D-E598-23B4-E28F-0EC54F95B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6901025-27C0-62BC-60C7-241B68747DD3}"/>
              </a:ext>
            </a:extLst>
          </p:cNvPr>
          <p:cNvSpPr/>
          <p:nvPr/>
        </p:nvSpPr>
        <p:spPr>
          <a:xfrm>
            <a:off x="1028636" y="3150254"/>
            <a:ext cx="7936254" cy="278863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C3A8545-3BBD-E2C5-36F4-44E6716F786B}"/>
              </a:ext>
            </a:extLst>
          </p:cNvPr>
          <p:cNvCxnSpPr>
            <a:cxnSpLocks/>
            <a:stCxn id="4" idx="0"/>
            <a:endCxn id="4" idx="2"/>
          </p:cNvCxnSpPr>
          <p:nvPr/>
        </p:nvCxnSpPr>
        <p:spPr>
          <a:xfrm>
            <a:off x="4996763" y="3150254"/>
            <a:ext cx="0" cy="278863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4FFF750-554C-5039-1219-48C9C877314D}"/>
              </a:ext>
            </a:extLst>
          </p:cNvPr>
          <p:cNvSpPr/>
          <p:nvPr/>
        </p:nvSpPr>
        <p:spPr>
          <a:xfrm>
            <a:off x="3365372" y="1409838"/>
            <a:ext cx="3343536" cy="136142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7343FC7-46A2-EBA3-6AD6-DF01651656D3}"/>
              </a:ext>
            </a:extLst>
          </p:cNvPr>
          <p:cNvCxnSpPr>
            <a:cxnSpLocks/>
          </p:cNvCxnSpPr>
          <p:nvPr/>
        </p:nvCxnSpPr>
        <p:spPr>
          <a:xfrm>
            <a:off x="4996763" y="1461940"/>
            <a:ext cx="0" cy="134374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:a16="http://schemas.microsoft.com/office/drawing/2014/main" id="{751909EA-83B4-3B3A-CE82-ADA3FC1193C5}"/>
              </a:ext>
            </a:extLst>
          </p:cNvPr>
          <p:cNvSpPr/>
          <p:nvPr/>
        </p:nvSpPr>
        <p:spPr>
          <a:xfrm>
            <a:off x="3606560" y="1553163"/>
            <a:ext cx="1080000" cy="10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3233AD6-7680-B50F-F979-5DF4A621CD05}"/>
              </a:ext>
            </a:extLst>
          </p:cNvPr>
          <p:cNvSpPr/>
          <p:nvPr/>
        </p:nvSpPr>
        <p:spPr>
          <a:xfrm>
            <a:off x="5375189" y="1569963"/>
            <a:ext cx="1080000" cy="108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5302AFA6-09EB-822E-E153-7F7A04F0B4B7}"/>
              </a:ext>
            </a:extLst>
          </p:cNvPr>
          <p:cNvGrpSpPr/>
          <p:nvPr/>
        </p:nvGrpSpPr>
        <p:grpSpPr>
          <a:xfrm>
            <a:off x="1243355" y="4610950"/>
            <a:ext cx="1080000" cy="1080000"/>
            <a:chOff x="1243355" y="4610950"/>
            <a:chExt cx="1080000" cy="1080000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D018F07A-C952-3589-4A6C-F8F948ADE0A8}"/>
                </a:ext>
              </a:extLst>
            </p:cNvPr>
            <p:cNvSpPr/>
            <p:nvPr/>
          </p:nvSpPr>
          <p:spPr>
            <a:xfrm>
              <a:off x="1243355" y="4610950"/>
              <a:ext cx="1080000" cy="108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C235D6E4-F111-CFB0-1F86-B0C9169EE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02550" y="4708910"/>
              <a:ext cx="911943" cy="9119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F0C8E3D-C407-0FCA-4F07-42B4D227C155}"/>
              </a:ext>
            </a:extLst>
          </p:cNvPr>
          <p:cNvGrpSpPr/>
          <p:nvPr/>
        </p:nvGrpSpPr>
        <p:grpSpPr>
          <a:xfrm>
            <a:off x="6447542" y="4633535"/>
            <a:ext cx="1080000" cy="1080000"/>
            <a:chOff x="6447542" y="4633535"/>
            <a:chExt cx="1080000" cy="1080000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CB673A55-9DEF-B9D4-2AA7-4FAF0BE89BF6}"/>
                </a:ext>
              </a:extLst>
            </p:cNvPr>
            <p:cNvSpPr/>
            <p:nvPr/>
          </p:nvSpPr>
          <p:spPr>
            <a:xfrm>
              <a:off x="6447542" y="4633535"/>
              <a:ext cx="1080000" cy="10800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BBA6577A-E6D6-946E-9B16-F6258236B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0585" y="4708910"/>
              <a:ext cx="953758" cy="953758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5DDCF8AE-D6CE-E3F6-9A1E-734ED7A6C783}"/>
              </a:ext>
            </a:extLst>
          </p:cNvPr>
          <p:cNvGrpSpPr/>
          <p:nvPr/>
        </p:nvGrpSpPr>
        <p:grpSpPr>
          <a:xfrm>
            <a:off x="2503443" y="4610950"/>
            <a:ext cx="1080000" cy="1080000"/>
            <a:chOff x="2503443" y="4610950"/>
            <a:chExt cx="1080000" cy="1080000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86924C4B-ABE3-577B-70A7-DFE0198CC098}"/>
                </a:ext>
              </a:extLst>
            </p:cNvPr>
            <p:cNvSpPr/>
            <p:nvPr/>
          </p:nvSpPr>
          <p:spPr>
            <a:xfrm>
              <a:off x="2503443" y="4610950"/>
              <a:ext cx="1080000" cy="10800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7FB3AB31-A409-CEDF-2030-3DA84B445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9897" y="4781454"/>
              <a:ext cx="806085" cy="7841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D759D898-E829-E017-1916-389DCF6C5A5D}"/>
              </a:ext>
            </a:extLst>
          </p:cNvPr>
          <p:cNvGrpSpPr/>
          <p:nvPr/>
        </p:nvGrpSpPr>
        <p:grpSpPr>
          <a:xfrm>
            <a:off x="6447542" y="3365240"/>
            <a:ext cx="1080000" cy="1080000"/>
            <a:chOff x="6447542" y="3365240"/>
            <a:chExt cx="1080000" cy="1080000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EC3DF5FD-631F-3B92-997A-F678EEE32763}"/>
                </a:ext>
              </a:extLst>
            </p:cNvPr>
            <p:cNvSpPr/>
            <p:nvPr/>
          </p:nvSpPr>
          <p:spPr>
            <a:xfrm>
              <a:off x="6447542" y="3365240"/>
              <a:ext cx="1080000" cy="1080000"/>
            </a:xfrm>
            <a:prstGeom prst="ellipse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F9830493-5682-D8FB-0F33-58A3C4507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2591" y="3413790"/>
              <a:ext cx="1026932" cy="102693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BF748737-6933-7AAA-B113-A1D4D62F9DBE}"/>
              </a:ext>
            </a:extLst>
          </p:cNvPr>
          <p:cNvGrpSpPr/>
          <p:nvPr/>
        </p:nvGrpSpPr>
        <p:grpSpPr>
          <a:xfrm>
            <a:off x="1239429" y="3365240"/>
            <a:ext cx="1080000" cy="1080000"/>
            <a:chOff x="1239429" y="3365240"/>
            <a:chExt cx="1080000" cy="1080000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51CB3FAE-2218-4DCA-28DC-3E807F1FD87D}"/>
                </a:ext>
              </a:extLst>
            </p:cNvPr>
            <p:cNvSpPr/>
            <p:nvPr/>
          </p:nvSpPr>
          <p:spPr>
            <a:xfrm>
              <a:off x="1239429" y="3365240"/>
              <a:ext cx="1080000" cy="10800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E014EA40-6F66-590F-AE51-B57314ED6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587" y="3461694"/>
              <a:ext cx="896906" cy="91911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F793D4C-90F9-56C0-9FCE-DF95C2BD15B6}"/>
              </a:ext>
            </a:extLst>
          </p:cNvPr>
          <p:cNvGrpSpPr/>
          <p:nvPr/>
        </p:nvGrpSpPr>
        <p:grpSpPr>
          <a:xfrm>
            <a:off x="7701069" y="4633535"/>
            <a:ext cx="1080000" cy="1080000"/>
            <a:chOff x="7701069" y="4633535"/>
            <a:chExt cx="1080000" cy="1080000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E7E96A7D-C4FE-FAFD-29C0-27BA77EE9325}"/>
                </a:ext>
              </a:extLst>
            </p:cNvPr>
            <p:cNvSpPr/>
            <p:nvPr/>
          </p:nvSpPr>
          <p:spPr>
            <a:xfrm>
              <a:off x="7701069" y="4633535"/>
              <a:ext cx="1080000" cy="1080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7D79CBE3-D5F2-C16E-D1AF-465CBE366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403"/>
            <a:stretch/>
          </p:blipFill>
          <p:spPr>
            <a:xfrm>
              <a:off x="7824612" y="4718233"/>
              <a:ext cx="862922" cy="91112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67694634-2D27-64EA-9D3C-543863149E93}"/>
              </a:ext>
            </a:extLst>
          </p:cNvPr>
          <p:cNvGrpSpPr/>
          <p:nvPr/>
        </p:nvGrpSpPr>
        <p:grpSpPr>
          <a:xfrm>
            <a:off x="2451396" y="3340602"/>
            <a:ext cx="1080000" cy="1080000"/>
            <a:chOff x="2451396" y="3340602"/>
            <a:chExt cx="1080000" cy="1080000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48B6C2F2-7634-E9A0-8530-DA258A751044}"/>
                </a:ext>
              </a:extLst>
            </p:cNvPr>
            <p:cNvSpPr/>
            <p:nvPr/>
          </p:nvSpPr>
          <p:spPr>
            <a:xfrm>
              <a:off x="2451396" y="3340602"/>
              <a:ext cx="1080000" cy="10800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D3A83522-4802-B419-475E-17765A0B5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6860" y="3405098"/>
              <a:ext cx="975709" cy="97570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7E69F78C-CAB1-A27C-5E8D-72B7D5088962}"/>
              </a:ext>
            </a:extLst>
          </p:cNvPr>
          <p:cNvGrpSpPr/>
          <p:nvPr/>
        </p:nvGrpSpPr>
        <p:grpSpPr>
          <a:xfrm>
            <a:off x="7702771" y="3235536"/>
            <a:ext cx="1080000" cy="1209704"/>
            <a:chOff x="7702771" y="3235536"/>
            <a:chExt cx="1080000" cy="1209704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901D7FBE-5A32-554C-9EBE-6B605C33B534}"/>
                </a:ext>
              </a:extLst>
            </p:cNvPr>
            <p:cNvSpPr/>
            <p:nvPr/>
          </p:nvSpPr>
          <p:spPr>
            <a:xfrm>
              <a:off x="7702771" y="3365240"/>
              <a:ext cx="1080000" cy="10800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AA15F67B-F623-6B13-5121-118254B79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2840" y="3235536"/>
              <a:ext cx="956457" cy="1117371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29B66DBB-265E-6EC6-D6B6-718A78AFDC19}"/>
              </a:ext>
            </a:extLst>
          </p:cNvPr>
          <p:cNvGrpSpPr/>
          <p:nvPr/>
        </p:nvGrpSpPr>
        <p:grpSpPr>
          <a:xfrm>
            <a:off x="3750103" y="3340602"/>
            <a:ext cx="1080000" cy="1080000"/>
            <a:chOff x="3750103" y="3340602"/>
            <a:chExt cx="1080000" cy="1080000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6DAC0374-59F6-54DD-1CF4-89851CB382A2}"/>
                </a:ext>
              </a:extLst>
            </p:cNvPr>
            <p:cNvSpPr/>
            <p:nvPr/>
          </p:nvSpPr>
          <p:spPr>
            <a:xfrm>
              <a:off x="3750103" y="3340602"/>
              <a:ext cx="1080000" cy="1080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A8209BF2-BE32-0CE6-D694-36736B410E54}"/>
                </a:ext>
              </a:extLst>
            </p:cNvPr>
            <p:cNvGrpSpPr/>
            <p:nvPr/>
          </p:nvGrpSpPr>
          <p:grpSpPr>
            <a:xfrm>
              <a:off x="3838689" y="3373388"/>
              <a:ext cx="957111" cy="957170"/>
              <a:chOff x="1948394" y="744280"/>
              <a:chExt cx="957111" cy="957170"/>
            </a:xfrm>
          </p:grpSpPr>
          <p:pic>
            <p:nvPicPr>
              <p:cNvPr id="65" name="Рисунок 64">
                <a:extLst>
                  <a:ext uri="{FF2B5EF4-FFF2-40B4-BE49-F238E27FC236}">
                    <a16:creationId xmlns:a16="http://schemas.microsoft.com/office/drawing/2014/main" id="{61BF3998-C0FB-14AA-ACAC-5437DC6B1D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48394" y="744280"/>
                <a:ext cx="680720" cy="680720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pic>
            <p:nvPicPr>
              <p:cNvPr id="66" name="Рисунок 65">
                <a:extLst>
                  <a:ext uri="{FF2B5EF4-FFF2-40B4-BE49-F238E27FC236}">
                    <a16:creationId xmlns:a16="http://schemas.microsoft.com/office/drawing/2014/main" id="{2FCEDF9A-C515-BE51-3769-BEFC654C86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4785" y="1020730"/>
                <a:ext cx="680720" cy="680720"/>
              </a:xfrm>
              <a:prstGeom prst="rect">
                <a:avLst/>
              </a:prstGeom>
              <a:effectLst>
                <a:glow rad="76200">
                  <a:schemeClr val="bg1"/>
                </a:glow>
              </a:effectLst>
            </p:spPr>
          </p:pic>
        </p:grp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3262F682-6FB2-CF05-9D5D-134EB88C73FC}"/>
              </a:ext>
            </a:extLst>
          </p:cNvPr>
          <p:cNvGrpSpPr/>
          <p:nvPr/>
        </p:nvGrpSpPr>
        <p:grpSpPr>
          <a:xfrm>
            <a:off x="5174875" y="3381251"/>
            <a:ext cx="1080000" cy="1090764"/>
            <a:chOff x="5174875" y="3381251"/>
            <a:chExt cx="1080000" cy="1090764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3DCCA90D-2F9D-8047-A9F8-9D8615A13003}"/>
                </a:ext>
              </a:extLst>
            </p:cNvPr>
            <p:cNvSpPr/>
            <p:nvPr/>
          </p:nvSpPr>
          <p:spPr>
            <a:xfrm>
              <a:off x="5174875" y="3381251"/>
              <a:ext cx="1080000" cy="108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C3084CAF-F962-AE30-FDA7-EA17C5803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0011" y="3423337"/>
              <a:ext cx="1048678" cy="1048678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64EA7F36-9217-3B75-63B1-3D90C2F84BE5}"/>
              </a:ext>
            </a:extLst>
          </p:cNvPr>
          <p:cNvGrpSpPr/>
          <p:nvPr/>
        </p:nvGrpSpPr>
        <p:grpSpPr>
          <a:xfrm>
            <a:off x="3763531" y="4610950"/>
            <a:ext cx="1080000" cy="1080000"/>
            <a:chOff x="3763531" y="4610950"/>
            <a:chExt cx="1080000" cy="1080000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8F5B057D-8AB5-646C-2928-B3F818E550C3}"/>
                </a:ext>
              </a:extLst>
            </p:cNvPr>
            <p:cNvSpPr/>
            <p:nvPr/>
          </p:nvSpPr>
          <p:spPr>
            <a:xfrm>
              <a:off x="3763531" y="4610950"/>
              <a:ext cx="1080000" cy="1080000"/>
            </a:xfrm>
            <a:prstGeom prst="ellipse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42530C52-2CE6-E0C9-EFEA-9732139BB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27492" y="4684926"/>
              <a:ext cx="918923" cy="91892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D65A8360-09CD-6F50-39F8-4252C7F13C56}"/>
              </a:ext>
            </a:extLst>
          </p:cNvPr>
          <p:cNvGrpSpPr/>
          <p:nvPr/>
        </p:nvGrpSpPr>
        <p:grpSpPr>
          <a:xfrm>
            <a:off x="5189575" y="4657023"/>
            <a:ext cx="1080000" cy="1080000"/>
            <a:chOff x="5189575" y="4657023"/>
            <a:chExt cx="1080000" cy="1080000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C0B2E9FD-0D2E-426E-07F5-1BD80AC8D5CA}"/>
                </a:ext>
              </a:extLst>
            </p:cNvPr>
            <p:cNvSpPr/>
            <p:nvPr/>
          </p:nvSpPr>
          <p:spPr>
            <a:xfrm>
              <a:off x="5189575" y="4657023"/>
              <a:ext cx="1080000" cy="10800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CDECB11C-9116-8BBC-8464-9ECDDC90E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56180" y="4692248"/>
              <a:ext cx="946789" cy="94678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0DC38070-A859-A2C8-0D07-73493A8CA09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18145">
            <a:off x="6805411" y="1605052"/>
            <a:ext cx="1060905" cy="99211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1F9393E3-8BED-6CF5-4E6E-BA15C8EF33C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93353">
            <a:off x="2133983" y="1562546"/>
            <a:ext cx="1083060" cy="104222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89" name="Овал 88">
            <a:extLst>
              <a:ext uri="{FF2B5EF4-FFF2-40B4-BE49-F238E27FC236}">
                <a16:creationId xmlns:a16="http://schemas.microsoft.com/office/drawing/2014/main" id="{36730194-EF01-86CF-9C70-F32F1BFA3150}"/>
              </a:ext>
            </a:extLst>
          </p:cNvPr>
          <p:cNvSpPr/>
          <p:nvPr/>
        </p:nvSpPr>
        <p:spPr>
          <a:xfrm>
            <a:off x="5375189" y="1580727"/>
            <a:ext cx="1080000" cy="108000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extLst>
              <a:ext uri="{FF2B5EF4-FFF2-40B4-BE49-F238E27FC236}">
                <a16:creationId xmlns:a16="http://schemas.microsoft.com/office/drawing/2014/main" id="{F0B7E5ED-6221-CF1B-CBD4-D057818B3F22}"/>
              </a:ext>
            </a:extLst>
          </p:cNvPr>
          <p:cNvSpPr/>
          <p:nvPr/>
        </p:nvSpPr>
        <p:spPr>
          <a:xfrm>
            <a:off x="3600124" y="1553163"/>
            <a:ext cx="1080000" cy="1080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604293EF-E7CD-3408-292E-82830356DCE9}"/>
              </a:ext>
            </a:extLst>
          </p:cNvPr>
          <p:cNvSpPr/>
          <p:nvPr/>
        </p:nvSpPr>
        <p:spPr>
          <a:xfrm>
            <a:off x="3612997" y="1543661"/>
            <a:ext cx="1080000" cy="108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id="{6BB5F4EF-6941-D4A7-7605-6C241CAA7869}"/>
              </a:ext>
            </a:extLst>
          </p:cNvPr>
          <p:cNvSpPr/>
          <p:nvPr/>
        </p:nvSpPr>
        <p:spPr>
          <a:xfrm>
            <a:off x="5390889" y="1580215"/>
            <a:ext cx="1080000" cy="10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43296B87-842F-B4BB-503C-F643E6FBD9D6}"/>
              </a:ext>
            </a:extLst>
          </p:cNvPr>
          <p:cNvSpPr/>
          <p:nvPr/>
        </p:nvSpPr>
        <p:spPr>
          <a:xfrm>
            <a:off x="3616303" y="1543661"/>
            <a:ext cx="1080000" cy="1080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9DA360FD-D469-5184-A631-566A1822832A}"/>
              </a:ext>
            </a:extLst>
          </p:cNvPr>
          <p:cNvSpPr/>
          <p:nvPr/>
        </p:nvSpPr>
        <p:spPr>
          <a:xfrm>
            <a:off x="5371624" y="1574296"/>
            <a:ext cx="1080000" cy="1080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Овал 83">
            <a:extLst>
              <a:ext uri="{FF2B5EF4-FFF2-40B4-BE49-F238E27FC236}">
                <a16:creationId xmlns:a16="http://schemas.microsoft.com/office/drawing/2014/main" id="{72C66279-F305-071B-F3C6-6C12C57AF746}"/>
              </a:ext>
            </a:extLst>
          </p:cNvPr>
          <p:cNvSpPr/>
          <p:nvPr/>
        </p:nvSpPr>
        <p:spPr>
          <a:xfrm>
            <a:off x="3606682" y="1536470"/>
            <a:ext cx="1080000" cy="10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id="{9515F23A-5301-CEAB-E07B-36C3B47F61CA}"/>
              </a:ext>
            </a:extLst>
          </p:cNvPr>
          <p:cNvSpPr/>
          <p:nvPr/>
        </p:nvSpPr>
        <p:spPr>
          <a:xfrm>
            <a:off x="5390889" y="1579703"/>
            <a:ext cx="1080000" cy="10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EA293959-6CB6-6131-8028-AFAC1659E990}"/>
              </a:ext>
            </a:extLst>
          </p:cNvPr>
          <p:cNvSpPr/>
          <p:nvPr/>
        </p:nvSpPr>
        <p:spPr>
          <a:xfrm>
            <a:off x="3606560" y="1536470"/>
            <a:ext cx="1080000" cy="108000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66564C81-DE17-60B7-AE2C-18583B9FA5AC}"/>
              </a:ext>
            </a:extLst>
          </p:cNvPr>
          <p:cNvSpPr/>
          <p:nvPr/>
        </p:nvSpPr>
        <p:spPr>
          <a:xfrm>
            <a:off x="5375189" y="1580727"/>
            <a:ext cx="1080000" cy="1080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2137D045-A37E-A302-E934-53AD1D80D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206" y="5870278"/>
            <a:ext cx="967430" cy="837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6CE2F72C-AF9C-47F4-C336-FB1F91435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25442" y="1383141"/>
            <a:ext cx="3343535" cy="334353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53387" y="3794221"/>
            <a:ext cx="117157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8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89" grpId="0" animBg="1"/>
      <p:bldP spid="89" grpId="1" animBg="1"/>
      <p:bldP spid="90" grpId="0" animBg="1"/>
      <p:bldP spid="90" grpId="1" animBg="1"/>
      <p:bldP spid="88" grpId="0" animBg="1"/>
      <p:bldP spid="88" grpId="1" animBg="1"/>
      <p:bldP spid="87" grpId="0" animBg="1"/>
      <p:bldP spid="87" grpId="1" animBg="1"/>
      <p:bldP spid="86" grpId="0" animBg="1"/>
      <p:bldP spid="86" grpId="1" animBg="1"/>
      <p:bldP spid="85" grpId="0" animBg="1"/>
      <p:bldP spid="85" grpId="1" animBg="1"/>
      <p:bldP spid="84" grpId="0" animBg="1"/>
      <p:bldP spid="84" grpId="1" animBg="1"/>
      <p:bldP spid="83" grpId="0" animBg="1"/>
      <p:bldP spid="83" grpId="1" animBg="1"/>
      <p:bldP spid="82" grpId="0" animBg="1"/>
      <p:bldP spid="82" grpId="1" animBg="1"/>
      <p:bldP spid="81" grpId="0" animBg="1"/>
      <p:bldP spid="8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C066619-081E-4DB7-B790-E6CE1E36B9F4}"/>
</file>

<file path=customXml/itemProps2.xml><?xml version="1.0" encoding="utf-8"?>
<ds:datastoreItem xmlns:ds="http://schemas.openxmlformats.org/officeDocument/2006/customXml" ds:itemID="{2EB02A00-39B8-4783-A252-A99FF1214A74}"/>
</file>

<file path=customXml/itemProps3.xml><?xml version="1.0" encoding="utf-8"?>
<ds:datastoreItem xmlns:ds="http://schemas.openxmlformats.org/officeDocument/2006/customXml" ds:itemID="{8549ED44-C04B-47C3-AF9B-E4EA9005B64E}"/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5</cp:revision>
  <dcterms:created xsi:type="dcterms:W3CDTF">2025-05-05T09:36:05Z</dcterms:created>
  <dcterms:modified xsi:type="dcterms:W3CDTF">2025-05-07T10:07:41Z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