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4235" y="2214880"/>
            <a:ext cx="107632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