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51179"/>
            <a:ext cx="12216130" cy="6960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32011" y="178716"/>
            <a:ext cx="8845041" cy="636268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3985679"/>
            <a:ext cx="2510548" cy="2555719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898213" y="4422256"/>
            <a:ext cx="1666876" cy="1565373"/>
            <a:chOff x="4990621" y="4911096"/>
            <a:chExt cx="1666876" cy="156537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990621" y="5009645"/>
              <a:ext cx="1666876" cy="136827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452" y="4911096"/>
              <a:ext cx="1565373" cy="156537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139684" y="2554306"/>
            <a:ext cx="1677638" cy="1509874"/>
            <a:chOff x="8128782" y="2543674"/>
            <a:chExt cx="1677638" cy="15098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8169446" y="2611543"/>
              <a:ext cx="1596310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блокнот, ноутбук, компьютер, Электронное устрой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782" y="2543674"/>
              <a:ext cx="1677638" cy="1509874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102248" y="2509934"/>
            <a:ext cx="1622038" cy="1598617"/>
            <a:chOff x="2905243" y="2566741"/>
            <a:chExt cx="1622038" cy="159861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930971" y="2566741"/>
              <a:ext cx="1596310" cy="1598617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рисунок, иллюстрация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243" y="2569048"/>
              <a:ext cx="1596310" cy="159631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004515" y="4399323"/>
            <a:ext cx="1596310" cy="1509874"/>
            <a:chOff x="6576105" y="1600451"/>
            <a:chExt cx="1596310" cy="150987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576105" y="1600451"/>
              <a:ext cx="1596310" cy="1509874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77" y="1660205"/>
              <a:ext cx="1390365" cy="139036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7148959" y="538345"/>
            <a:ext cx="1448685" cy="1509874"/>
            <a:chOff x="7447665" y="1754799"/>
            <a:chExt cx="1448685" cy="150987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504685" y="1754799"/>
              <a:ext cx="1319355" cy="1509874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цветок, подсолнух, растение, лепес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665" y="1814594"/>
              <a:ext cx="1448685" cy="144868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130331" y="459845"/>
            <a:ext cx="1666875" cy="1734875"/>
            <a:chOff x="4396875" y="409869"/>
            <a:chExt cx="1666875" cy="173487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76775" y="418088"/>
              <a:ext cx="1104900" cy="172665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Рисунок 8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875" y="409869"/>
              <a:ext cx="1666875" cy="166687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2988187" y="555136"/>
            <a:ext cx="1814491" cy="1604529"/>
            <a:chOff x="3276600" y="912937"/>
            <a:chExt cx="1814491" cy="1604529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276600" y="977786"/>
              <a:ext cx="1814491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транспорт, вертолет, Винт вертолет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109" y="912937"/>
              <a:ext cx="1604529" cy="1604529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40009" y="579976"/>
            <a:ext cx="1596310" cy="1538308"/>
            <a:chOff x="507996" y="1176806"/>
            <a:chExt cx="1596310" cy="153830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07996" y="1176806"/>
              <a:ext cx="1596310" cy="1514475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слон, млекопитающее, Слоны и мамонты, Индийский сло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71" y="1200639"/>
              <a:ext cx="1514475" cy="1514475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754706" y="2581981"/>
            <a:ext cx="1596310" cy="1443943"/>
            <a:chOff x="644053" y="3658724"/>
            <a:chExt cx="1596310" cy="144394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44053" y="3658724"/>
              <a:ext cx="1596310" cy="1443943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6" y="3715761"/>
              <a:ext cx="1361770" cy="136177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546975" y="4165358"/>
            <a:ext cx="1982379" cy="1982379"/>
            <a:chOff x="830459" y="3848047"/>
            <a:chExt cx="1982379" cy="198237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060233" y="4089478"/>
              <a:ext cx="1596310" cy="1596309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Фигурка животног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59" y="3848047"/>
              <a:ext cx="1982379" cy="1982379"/>
            </a:xfrm>
            <a:prstGeom prst="rect">
              <a:avLst/>
            </a:prstGeom>
          </p:spPr>
        </p:pic>
      </p:grp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29702" y="2509934"/>
            <a:ext cx="14287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4</cp:revision>
  <dcterms:created xsi:type="dcterms:W3CDTF">2024-05-10T10:32:00Z</dcterms:created>
  <dcterms:modified xsi:type="dcterms:W3CDTF">2024-09-16T15:50:41Z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B80C09F007EF4798A7CACA35611B5C8F_12</vt:lpwstr>
  </property>
  <property fmtid="{D5CDD505-2E9C-101B-9397-08002B2CF9AE}" pid="3" name="KSOProductBuildVer">
    <vt:lpwstr>1033-12.2.0.17119</vt:lpwstr>
  </property>
</Properties>
</file>