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59" y="558221"/>
            <a:ext cx="2065503" cy="203280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8" y="620453"/>
            <a:ext cx="1711995" cy="17119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0" y="547465"/>
            <a:ext cx="2063458" cy="20634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A29F6FB-41AF-6444-8E0B-B97A1B090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892918"/>
            <a:ext cx="1965879" cy="147440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697248"/>
            <a:ext cx="1946722" cy="18937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3" y="773008"/>
            <a:ext cx="1717391" cy="170397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4B4339C-A3A5-F7E8-F013-71A7ECB0A07D}"/>
              </a:ext>
            </a:extLst>
          </p:cNvPr>
          <p:cNvGrpSpPr/>
          <p:nvPr/>
        </p:nvGrpSpPr>
        <p:grpSpPr>
          <a:xfrm>
            <a:off x="6089815" y="734252"/>
            <a:ext cx="2120723" cy="1680742"/>
            <a:chOff x="5475559" y="6760674"/>
            <a:chExt cx="2077208" cy="1646255"/>
          </a:xfrm>
        </p:grpSpPr>
        <p:pic>
          <p:nvPicPr>
            <p:cNvPr id="15" name="Рисунок 14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1EED88E6-3393-7BEA-2F3C-E671C4E5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59" y="6760674"/>
              <a:ext cx="1544504" cy="15986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9CB1C75-1209-2092-9EB8-B54EEA7E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63" y="6808270"/>
              <a:ext cx="1544504" cy="1598659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" y="518597"/>
            <a:ext cx="2063458" cy="20634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0" y="391958"/>
            <a:ext cx="2466074" cy="246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55" y="138936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198119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452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444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2024-08-13T20:36:47Z</dcterms:modified>
</cp:coreProperties>
</file>