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4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C50F539-5B71-A1B0-4744-CC2B145FB596}"/>
              </a:ext>
            </a:extLst>
          </p:cNvPr>
          <p:cNvGrpSpPr/>
          <p:nvPr/>
        </p:nvGrpSpPr>
        <p:grpSpPr>
          <a:xfrm>
            <a:off x="1469788" y="2336308"/>
            <a:ext cx="2016708" cy="1956871"/>
            <a:chOff x="1469788" y="2336308"/>
            <a:chExt cx="2016708" cy="1956871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9788" y="2336308"/>
              <a:ext cx="2016708" cy="195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477CEE-6EDC-24F7-4AB4-7E65CD2A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11" y="2967046"/>
              <a:ext cx="1070009" cy="107000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18432B5-54DC-0D26-5415-66A534945466}"/>
              </a:ext>
            </a:extLst>
          </p:cNvPr>
          <p:cNvGrpSpPr/>
          <p:nvPr/>
        </p:nvGrpSpPr>
        <p:grpSpPr>
          <a:xfrm>
            <a:off x="133874" y="588745"/>
            <a:ext cx="2044700" cy="1939203"/>
            <a:chOff x="133874" y="588745"/>
            <a:chExt cx="2044700" cy="1939203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874" y="588745"/>
              <a:ext cx="2044700" cy="193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4718E7-9175-8461-9C0F-361E87CC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80" y="1109114"/>
              <a:ext cx="867496" cy="116032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020157-83D9-032C-3E9E-014D0BB8B1B8}"/>
              </a:ext>
            </a:extLst>
          </p:cNvPr>
          <p:cNvGrpSpPr/>
          <p:nvPr/>
        </p:nvGrpSpPr>
        <p:grpSpPr>
          <a:xfrm>
            <a:off x="119426" y="2308201"/>
            <a:ext cx="2045669" cy="1977841"/>
            <a:chOff x="119426" y="2308201"/>
            <a:chExt cx="2045669" cy="1977841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426" y="2308201"/>
              <a:ext cx="2045669" cy="197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E9460BE-13AD-90AF-2165-C29AF656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4" y="2825244"/>
              <a:ext cx="1223476" cy="1223476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6809F06-C543-5490-0902-7B33F0853493}"/>
              </a:ext>
            </a:extLst>
          </p:cNvPr>
          <p:cNvGrpSpPr/>
          <p:nvPr/>
        </p:nvGrpSpPr>
        <p:grpSpPr>
          <a:xfrm>
            <a:off x="1472754" y="4148227"/>
            <a:ext cx="2010737" cy="2088966"/>
            <a:chOff x="1472754" y="4148227"/>
            <a:chExt cx="2010737" cy="2088966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754" y="4148227"/>
              <a:ext cx="2010737" cy="208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2" descr="Изображение выглядит как графическая вставка, иллюстрация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A06349D-3780-8148-E4C7-1D6461FA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27" y="4790571"/>
              <a:ext cx="1068711" cy="1068711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56E424F-75D0-B8D4-FD94-03515C2211F6}"/>
              </a:ext>
            </a:extLst>
          </p:cNvPr>
          <p:cNvGrpSpPr/>
          <p:nvPr/>
        </p:nvGrpSpPr>
        <p:grpSpPr>
          <a:xfrm>
            <a:off x="56975" y="4166842"/>
            <a:ext cx="2067405" cy="2067406"/>
            <a:chOff x="56975" y="4166842"/>
            <a:chExt cx="2067405" cy="2067406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75" y="4166842"/>
              <a:ext cx="2067405" cy="2067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02857A2-20CD-2B2D-7943-EBC1185B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38" y="4755771"/>
              <a:ext cx="1122542" cy="1122542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24" y="718485"/>
            <a:ext cx="5535029" cy="5602438"/>
          </a:xfrm>
          <a:prstGeom prst="rect">
            <a:avLst/>
          </a:prstGeom>
        </p:spPr>
      </p:pic>
      <p:pic>
        <p:nvPicPr>
          <p:cNvPr id="10283" name="Picture 1028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80039" y="3293745"/>
            <a:ext cx="199072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023 C 0.16549 -0.07129 0.122 -0.12986 0.36067 -0.16389 C 0.37213 -0.04884 0.34062 0.12523 0.35195 0.2419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386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5782 -0.07176 0.27539 -0.46435 0.46042 -0.42963 C 0.47136 -0.31481 0.45065 -0.12477 0.46172 -0.00949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2159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15742 -0.07176 0.34831 -0.08148 0.46068 0.04792 C 0.47162 0.16366 0.45026 0.3838 0.46146 0.49977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36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C 0.21628 -0.0713 0.15937 -0.12986 0.47148 -0.16389 C 0.48646 -0.04885 0.44518 0.12523 0.46003 0.2419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386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47 C 0.16588 -0.07223 0.13815 -0.57778 0.35963 -0.45903 C 0.37109 -0.34399 0.35742 -0.12014 0.35638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2024-05-15T05:09:00Z</dcterms:created>
  <dcterms:modified xsi:type="dcterms:W3CDTF">2024-11-19T10:11:29Z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