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19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A9AD-21FF-4D32-8C0B-C798314F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33BBA-DDFF-4D50-818A-E065BEE7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9EE94-8C58-45E2-BBA1-885198D9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BA7D-0F21-4A60-8BA2-09CB044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F2B6-83AA-4D1E-8DBD-DA3DA69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77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90BE-F483-4E5D-8077-6D3A81D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978C6-4B75-468E-856F-87B4EEEE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CE41-0266-41E2-9410-21F1BE9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9C4-D573-47FF-ABCB-359A2D2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AF38C-792B-4E0C-A6BE-79B11E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16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3AD9-58C6-41AE-A4CC-0032E3A52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C9481-ED5A-4D43-A4E0-78F8D4E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1472-49AA-4A39-9E6F-23A7D83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09B52-EE2D-4CD8-B079-E7854BE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A3912-A718-4A4D-A746-3966CD9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84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0D2DB-FE06-4A2F-92CB-FEF79E9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E5B7-A78C-4E35-B013-96AFA7D1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81842-9DD0-4865-AC88-07CE4A46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D0A34-7028-484C-B6B8-2832F904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6E7E7-4983-4C87-B3DC-45BE1BF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3AB3-9C32-4D8E-9A7B-91EDE47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2FA6-FEA9-43BD-9001-D8F5374B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3A6-C7D3-48AB-BD76-007B73D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8AE7D-DF00-40D6-9B69-A5E43DCB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41177-193E-46A6-94DA-C95F623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779-6A70-428B-8198-52BE64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FB8F0-358A-49E1-A9D0-EB23839F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7900-CBE5-4E0C-94C2-88266FB4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EA82D-BE81-41D1-B5A4-33911674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DD33-28C4-4EC3-A694-D8A467E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B60E0-4D75-4D38-AEA5-64A0C50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5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2F9AC-58D9-433A-BE1C-7A6B2F4C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59FDC-1CFC-472A-AD28-2896BFC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DB148-3351-440F-B5C6-E1FADD0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2BD06-2EB3-4B59-A584-30287593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E5590-139F-4138-A34B-A2C09211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1131D-62B0-40DB-A100-A65C87E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7DEA8-996F-4625-9CA4-A1C811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D94FA-F0DD-4842-8E03-CA66AACF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1BD8-72C3-46FC-BB49-7A442AF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51D07-3599-4AC2-A0B5-43A0125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E6DA8-1855-4BF7-B89A-1E960EF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CEBC-3298-4CB5-BCF1-C4415FFE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CCFB0-8411-4974-AD9C-09E24B62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B8D59-54C1-4F8F-9ECD-BF6CB89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A60EC-6971-4419-811D-767D70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5961-E695-4AAB-A9A2-782D491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6A354-575E-4F91-B1C1-BB71DB17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BDB72-DD1A-4CF6-B868-44B14B82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1E11E-0AEE-4779-983C-F1B1CB96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58DC-AA6A-4592-9B8D-487FA23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13EFB-14A7-4A8E-BCFC-133BE4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2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39B8-E82D-4E38-838A-09FB134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188307-AD0C-4C91-A0D7-E485E611B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ABC163-9164-40D2-9DBB-CFC1F7DA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0A214-E8E8-4F96-A60C-4F08C23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5F24D-47DD-4818-916C-9F9393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5A4D4-EF75-4801-ACD1-78AC121A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5468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47-DCA5-475A-A304-110573B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F132-430A-485F-83ED-6B52EE8A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B43B-1548-4B2E-98E4-F1CA6BABB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33E59-1FDB-4F6F-954A-AC92B622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48FDD-8E64-4127-9B83-BA055E15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BF2C9-FF3C-425C-B26B-4F8968F0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F9DD2-6994-4809-BBE7-040C459D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476138" y="889105"/>
            <a:ext cx="7237095" cy="527356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FE222-F0C1-41AB-BF80-01A148429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16184" r="31339" b="16271"/>
          <a:stretch/>
        </p:blipFill>
        <p:spPr>
          <a:xfrm rot="16200000">
            <a:off x="2337698" y="469214"/>
            <a:ext cx="3513973" cy="524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1486C-E295-491F-B778-769DE41F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5183"/>
          <a:stretch/>
        </p:blipFill>
        <p:spPr>
          <a:xfrm>
            <a:off x="6021865" y="3307326"/>
            <a:ext cx="1514475" cy="3044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B80DB0-2230-4D8A-A56F-A6385AE5E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1" y="1435792"/>
            <a:ext cx="1201894" cy="1131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3EE87-6653-4DE5-8F03-7FCAB105F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5" t="1144" r="66153" b="68430"/>
          <a:stretch/>
        </p:blipFill>
        <p:spPr>
          <a:xfrm>
            <a:off x="1612835" y="1547972"/>
            <a:ext cx="837867" cy="927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863152-8818-46F4-A5E4-ECFD10F95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30800" l="59920" r="85772">
                        <a14:foregroundMark x1="70741" y1="4200" x2="66333" y2="1000"/>
                        <a14:foregroundMark x1="65331" y1="3800" x2="63727" y2="9200"/>
                        <a14:foregroundMark x1="63126" y1="8800" x2="60120" y2="8000"/>
                        <a14:foregroundMark x1="71142" y1="26400" x2="71743" y2="29400"/>
                        <a14:foregroundMark x1="77154" y1="29200" x2="78156" y2="30000"/>
                        <a14:foregroundMark x1="80962" y1="27800" x2="85772" y2="21800"/>
                        <a14:foregroundMark x1="82966" y1="22000" x2="67936" y2="23400"/>
                        <a14:foregroundMark x1="80160" y1="29400" x2="82164" y2="30800"/>
                      </a14:backgroundRemoval>
                    </a14:imgEffect>
                  </a14:imgLayer>
                </a14:imgProps>
              </a:ext>
            </a:extLst>
          </a:blip>
          <a:srcRect l="60783" t="-970" r="11675" b="69574"/>
          <a:stretch/>
        </p:blipFill>
        <p:spPr>
          <a:xfrm>
            <a:off x="2700274" y="1507408"/>
            <a:ext cx="837867" cy="95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B30D15-F4D5-4D39-ACBD-F0F3EAD5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" b="32200" l="32465" r="59719">
                        <a14:foregroundMark x1="58717" y1="4800" x2="32465" y2="600"/>
                        <a14:foregroundMark x1="47695" y1="13800" x2="40481" y2="12000"/>
                        <a14:foregroundMark x1="45892" y1="15600" x2="40281" y2="24800"/>
                        <a14:foregroundMark x1="39078" y1="21600" x2="35271" y2="23800"/>
                        <a14:foregroundMark x1="40080" y1="28400" x2="39679" y2="31400"/>
                        <a14:foregroundMark x1="55934" y1="28351" x2="57114" y2="27800"/>
                        <a14:foregroundMark x1="48979" y1="31600" x2="50272" y2="30996"/>
                        <a14:foregroundMark x1="48123" y1="32000" x2="48979" y2="31600"/>
                        <a14:foregroundMark x1="47695" y1="32200" x2="48123" y2="32000"/>
                        <a14:foregroundMark x1="59719" y1="25600" x2="58717" y2="17800"/>
                        <a14:foregroundMark x1="53106" y1="30200" x2="55511" y2="29600"/>
                        <a14:foregroundMark x1="53307" y1="30000" x2="51303" y2="30600"/>
                        <a14:backgroundMark x1="56313" y1="31200" x2="55912" y2="31000"/>
                        <a14:backgroundMark x1="55110" y1="31000" x2="54692" y2="31083"/>
                        <a14:backgroundMark x1="51703" y1="32000" x2="51703" y2="32000"/>
                        <a14:backgroundMark x1="53707" y1="31600" x2="53707" y2="31600"/>
                        <a14:backgroundMark x1="53707" y1="31600" x2="53307" y2="32400"/>
                        <a14:backgroundMark x1="53106" y1="32000" x2="53106" y2="32000"/>
                        <a14:backgroundMark x1="52906" y1="32000" x2="52906" y2="32000"/>
                      </a14:backgroundRemoval>
                    </a14:imgEffect>
                  </a14:imgLayer>
                </a14:imgProps>
              </a:ext>
            </a:extLst>
          </a:blip>
          <a:srcRect l="31812" r="38707" b="67033"/>
          <a:stretch/>
        </p:blipFill>
        <p:spPr>
          <a:xfrm>
            <a:off x="3772174" y="1556011"/>
            <a:ext cx="827724" cy="9274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33F969-CAFB-49B6-A9EF-973423017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989" y="1583898"/>
            <a:ext cx="906721" cy="9274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644546-0C0A-43CF-8BF5-667170016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10" y="2358548"/>
            <a:ext cx="2642473" cy="26424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0D0861-3C91-4310-9C07-6A9540D13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9871" y="2394592"/>
            <a:ext cx="3810330" cy="2682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8BDD31-7467-487F-938C-DB07AD47D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16" y="2399816"/>
            <a:ext cx="2642473" cy="26424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1F92A-1B8B-4C31-94FD-E852B905AD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5985" y="2402492"/>
            <a:ext cx="2639797" cy="2639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3D237-83E1-4DD7-BF1B-895440101E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3222" y="2402492"/>
            <a:ext cx="2639797" cy="26397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C1C5A6-23B6-4950-B126-5E6B51E7D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4" y="2448216"/>
            <a:ext cx="2642473" cy="26424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A78198-9455-496D-9A0A-5E9FC21A5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0853" y="2450892"/>
            <a:ext cx="2639797" cy="26397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B64911-148F-426A-9C9F-1DB5C5D3E6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090" y="2450892"/>
            <a:ext cx="2639797" cy="26397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18B8F4-2616-47FC-9E0F-C003BAA1F6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0683" y="2450892"/>
            <a:ext cx="2639797" cy="26397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F9FA31-7FA1-4248-811B-E7DD6AB0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2637482"/>
            <a:ext cx="2371439" cy="23714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4F86C9D-B99E-4921-A2F6-731014BB0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7596" y="2639884"/>
            <a:ext cx="2369037" cy="23690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88216A-8856-4F01-BB10-9C7B9DDE0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6241" y="2639884"/>
            <a:ext cx="2369037" cy="236903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A29A3F-3173-4BD9-B006-3291E3972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9244" y="2639884"/>
            <a:ext cx="2369037" cy="23690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E4F536-287D-445F-816B-CC4EDAA885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1443" y="2639884"/>
            <a:ext cx="2369037" cy="23690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коративная подушка, под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B88A34-6329-4CD5-72A4-523EF86586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74" y="2437473"/>
            <a:ext cx="2465663" cy="24656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14DD37-02E5-D201-A643-B1C175ADBDD0}"/>
              </a:ext>
            </a:extLst>
          </p:cNvPr>
          <p:cNvGrpSpPr/>
          <p:nvPr/>
        </p:nvGrpSpPr>
        <p:grpSpPr>
          <a:xfrm>
            <a:off x="2011609" y="2435650"/>
            <a:ext cx="4449486" cy="2524214"/>
            <a:chOff x="2011609" y="2435650"/>
            <a:chExt cx="4449486" cy="2524214"/>
          </a:xfrm>
        </p:grpSpPr>
        <p:pic>
          <p:nvPicPr>
            <p:cNvPr id="9" name="Рисунок 8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3022CC7-214C-5BFB-E833-47E17E5C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32" y="2435650"/>
              <a:ext cx="2465663" cy="246566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8DCC15-5CBC-1362-779E-562A108A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09" y="2494201"/>
              <a:ext cx="2465663" cy="246566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CFF5A29-4415-BFD5-9C26-B07EB83E5766}"/>
              </a:ext>
            </a:extLst>
          </p:cNvPr>
          <p:cNvGrpSpPr/>
          <p:nvPr/>
        </p:nvGrpSpPr>
        <p:grpSpPr>
          <a:xfrm>
            <a:off x="1487971" y="2705219"/>
            <a:ext cx="5165485" cy="2001602"/>
            <a:chOff x="1068889" y="4191259"/>
            <a:chExt cx="6612841" cy="256244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CA1A00A-CAD4-A353-7E70-5F65330CDE4C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14" name="Рисунок 1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3313F6-41CD-BCA2-4B96-7D30660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7F029-5F2A-D6EA-28AC-45F368B3B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DAF2416-1E9D-34E7-E0FC-64DFB21B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F88A4-6143-6110-EA4E-C2A53EF9B68A}"/>
              </a:ext>
            </a:extLst>
          </p:cNvPr>
          <p:cNvGrpSpPr/>
          <p:nvPr/>
        </p:nvGrpSpPr>
        <p:grpSpPr>
          <a:xfrm>
            <a:off x="1443540" y="2684868"/>
            <a:ext cx="5335562" cy="1594304"/>
            <a:chOff x="1068889" y="4158433"/>
            <a:chExt cx="8685442" cy="25952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FDFE787-C1A8-C3DC-FDA8-E2835634F5BE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66" name="Рисунок 65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CC17BD-8CBB-7845-D160-1E7D07B8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294AFF6-103A-C9DF-72F0-7DE8FC79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65" name="Рисунок 6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2CF7402-2F0B-3161-99EC-F0962925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37FE633-C249-F305-16E1-F29CED6A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668" y="4158433"/>
              <a:ext cx="2465663" cy="246566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8AAC33C-3F14-0E35-38F1-AD8991FCFEE2}"/>
              </a:ext>
            </a:extLst>
          </p:cNvPr>
          <p:cNvGrpSpPr/>
          <p:nvPr/>
        </p:nvGrpSpPr>
        <p:grpSpPr>
          <a:xfrm>
            <a:off x="2246103" y="2335942"/>
            <a:ext cx="3690051" cy="2529390"/>
            <a:chOff x="1068889" y="4191259"/>
            <a:chExt cx="6612841" cy="453285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200E90E-8222-8F40-064D-5DDD8BA7EEC8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73" name="Рисунок 72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5D3153-C432-74F6-9F7E-A792E5BF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74" name="Рисунок 7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9241FD-0B37-5535-E9A5-71041521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3A286E-756A-CADF-0389-C0737282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C4F1FF-CF2D-61D4-6F61-2261B133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62" y="6258448"/>
              <a:ext cx="2465663" cy="2465663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3A18E2-8E1A-19DE-EAF5-63025014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92" y="6254079"/>
              <a:ext cx="2465663" cy="2465663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BA1B8BBC-23E8-0A98-B34C-E9BC409498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6" y="2011695"/>
            <a:ext cx="3164867" cy="3164867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E25E760-2FA7-5959-761E-A694FDF3F7B3}"/>
              </a:ext>
            </a:extLst>
          </p:cNvPr>
          <p:cNvGrpSpPr/>
          <p:nvPr/>
        </p:nvGrpSpPr>
        <p:grpSpPr>
          <a:xfrm>
            <a:off x="1348085" y="2052173"/>
            <a:ext cx="5465277" cy="3176483"/>
            <a:chOff x="3596049" y="4082313"/>
            <a:chExt cx="5465277" cy="3176483"/>
          </a:xfrm>
        </p:grpSpPr>
        <p:pic>
          <p:nvPicPr>
            <p:cNvPr id="76" name="Рисунок 7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D98C8B8-773B-EDA0-9D7A-84A482A5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076E3F3C-928A-EA18-1580-BBBF44D1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27DFFC0-5DD6-5B67-CF15-D84ED794323C}"/>
              </a:ext>
            </a:extLst>
          </p:cNvPr>
          <p:cNvGrpSpPr/>
          <p:nvPr/>
        </p:nvGrpSpPr>
        <p:grpSpPr>
          <a:xfrm>
            <a:off x="1394676" y="2507150"/>
            <a:ext cx="5328028" cy="2147775"/>
            <a:chOff x="3596049" y="4082313"/>
            <a:chExt cx="7879963" cy="3176483"/>
          </a:xfrm>
        </p:grpSpPr>
        <p:pic>
          <p:nvPicPr>
            <p:cNvPr id="80" name="Рисунок 7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3BE24F-3FC9-75A9-4D64-CF275A52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0C5D93-4FEB-1FCE-33FB-FBB9F0E5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0A66BEC-A6E8-33A6-1544-FFD676E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145" y="4093928"/>
              <a:ext cx="3164867" cy="3164867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35885A3-54C0-8605-4FE8-9CE8D248028C}"/>
              </a:ext>
            </a:extLst>
          </p:cNvPr>
          <p:cNvGrpSpPr/>
          <p:nvPr/>
        </p:nvGrpSpPr>
        <p:grpSpPr>
          <a:xfrm>
            <a:off x="2471920" y="2105325"/>
            <a:ext cx="3340751" cy="3044341"/>
            <a:chOff x="3596049" y="4082313"/>
            <a:chExt cx="5684732" cy="5180351"/>
          </a:xfrm>
        </p:grpSpPr>
        <p:pic>
          <p:nvPicPr>
            <p:cNvPr id="84" name="Рисунок 83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ADDB082-7E9B-C95E-9D9D-71848A61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C48301-E6E3-B624-EE03-2C6B4F7E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73A412-DBFF-17B2-915A-686920FC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14" y="6097797"/>
              <a:ext cx="3164867" cy="316486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94BCA4-FEC7-69BD-FD86-A24F21B0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845" y="6097797"/>
              <a:ext cx="3164867" cy="31648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E89795-B789-E2E7-46F0-EC83B3F5BB18}"/>
              </a:ext>
            </a:extLst>
          </p:cNvPr>
          <p:cNvGrpSpPr/>
          <p:nvPr/>
        </p:nvGrpSpPr>
        <p:grpSpPr>
          <a:xfrm>
            <a:off x="1735090" y="2199035"/>
            <a:ext cx="4644241" cy="2934884"/>
            <a:chOff x="3596049" y="4082313"/>
            <a:chExt cx="7902793" cy="4994095"/>
          </a:xfrm>
        </p:grpSpPr>
        <p:pic>
          <p:nvPicPr>
            <p:cNvPr id="89" name="Рисунок 88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22EF49-CC95-15C3-88D2-E32C807A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20FAF8-B6CA-6F2E-D81F-B9214FE3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8BE57-8E6F-604E-4DF4-F902B604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75" y="4108738"/>
              <a:ext cx="3164867" cy="316486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10EB975-ADBC-AE39-E73F-1A8D2D61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23" y="5895784"/>
              <a:ext cx="3164867" cy="316486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259C4A-D7DE-414E-15D6-A72D5DC0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0" y="5911541"/>
              <a:ext cx="3164867" cy="3164867"/>
            </a:xfrm>
            <a:prstGeom prst="rect">
              <a:avLst/>
            </a:prstGeom>
          </p:spPr>
        </p:pic>
      </p:grpSp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A5C55403-8206-4573-AB67-E640541788A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21963" cy="88910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FB9AD7-8CC0-4FCF-8E28-759E158F3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2" y="2377714"/>
            <a:ext cx="2793360" cy="259721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DAC7FD-CD87-4254-BA35-C1C1BC6DAD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4701" y="2627618"/>
            <a:ext cx="4054191" cy="21520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1896FA-F768-4D8E-84BF-DF6B396D87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1823" y="2165042"/>
            <a:ext cx="4487045" cy="27129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25BAC3-DF28-4FC6-B32D-A686D184F7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23749" y="2550246"/>
            <a:ext cx="4566300" cy="22374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8BC4A68-B8A3-4796-ACD5-54FE61918E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1823" y="2389847"/>
            <a:ext cx="4499238" cy="229229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E95CB8-EFC4-4F72-98FE-0BB16C1C3A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5765"/>
          <a:stretch/>
        </p:blipFill>
        <p:spPr>
          <a:xfrm>
            <a:off x="2478371" y="2797465"/>
            <a:ext cx="3391282" cy="172135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75988A8-8A88-45C1-ABEF-D41AE9D4DF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630" y="2717525"/>
            <a:ext cx="4468755" cy="191431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8483026-DBCA-4C0D-9EA1-ED43C3315A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96279" y="2673552"/>
            <a:ext cx="4633362" cy="19691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CCBFDD1-C717-4F36-8591-CA31FA47A3F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19678" y="2745608"/>
            <a:ext cx="4797968" cy="184115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7B99996-02F1-450C-A9AC-406A443A89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99717" y="2579826"/>
            <a:ext cx="5084505" cy="222523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A8836EE-1AFD-40EB-987B-05B1E340A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5" y="2407662"/>
            <a:ext cx="2487871" cy="2487871"/>
          </a:xfrm>
          <a:prstGeom prst="rect">
            <a:avLst/>
          </a:prstGeom>
        </p:spPr>
      </p:pic>
      <p:pic>
        <p:nvPicPr>
          <p:cNvPr id="465" name="Picture 46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68319" y="2475419"/>
            <a:ext cx="1828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2024-08-14T22:22:17Z</dcterms:created>
  <dcterms:modified xsi:type="dcterms:W3CDTF">2024-11-14T21:52:06Z</dcterms:modified>
</cp:coreProperties>
</file>