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10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media/media7.mp3" ContentType="audio/mpeg"/>
  <Override PartName="/ppt/media/media8.mp3" ContentType="audio/mpeg"/>
  <Override PartName="/ppt/media/media9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  <a:t>08.11.2024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microsoft.com/office/2007/relationships/media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microsoft.com/office/2007/relationships/media" Target="../media/media6.mp3"/><Relationship Id="rId9" Type="http://schemas.openxmlformats.org/officeDocument/2006/relationships/audio" Target="../media/media6.mp3"/><Relationship Id="rId10" Type="http://schemas.microsoft.com/office/2007/relationships/media" Target="../media/media7.mp3"/><Relationship Id="rId11" Type="http://schemas.openxmlformats.org/officeDocument/2006/relationships/audio" Target="../media/media7.mp3"/><Relationship Id="rId12" Type="http://schemas.microsoft.com/office/2007/relationships/media" Target="../media/media8.mp3"/><Relationship Id="rId13" Type="http://schemas.openxmlformats.org/officeDocument/2006/relationships/audio" Target="../media/media8.mp3"/><Relationship Id="rId14" Type="http://schemas.microsoft.com/office/2007/relationships/media" Target="../media/media9.mp3"/><Relationship Id="rId15" Type="http://schemas.openxmlformats.org/officeDocument/2006/relationships/audio" Target="../media/media9.mp3"/><Relationship Id="rId16" Type="http://schemas.microsoft.com/office/2007/relationships/media" Target="../media/media10.mp3"/><Relationship Id="rId17" Type="http://schemas.openxmlformats.org/officeDocument/2006/relationships/audio" Target="../media/media10.mp3"/><Relationship Id="rId18" Type="http://schemas.openxmlformats.org/officeDocument/2006/relationships/tags" Target="../tags/tag1.xml"/><Relationship Id="rId19" Type="http://schemas.openxmlformats.org/officeDocument/2006/relationships/slideLayout" Target="../slideLayouts/slideLayout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22" Type="http://schemas.openxmlformats.org/officeDocument/2006/relationships/image" Target="../media/image3.png"/><Relationship Id="rId23" Type="http://schemas.openxmlformats.org/officeDocument/2006/relationships/image" Target="../media/image4.png"/><Relationship Id="rId24" Type="http://schemas.openxmlformats.org/officeDocument/2006/relationships/image" Target="../media/image5.png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28" Type="http://schemas.openxmlformats.org/officeDocument/2006/relationships/image" Target="../media/image9.png"/><Relationship Id="rId29" Type="http://schemas.openxmlformats.org/officeDocument/2006/relationships/image" Target="../media/image10.png"/><Relationship Id="rId30" Type="http://schemas.openxmlformats.org/officeDocument/2006/relationships/image" Target="../media/image11.png"/><Relationship Id="rId31" Type="http://schemas.openxmlformats.org/officeDocument/2006/relationships/image" Target="../media/image12.png"/><Relationship Id="rId32" Type="http://schemas.openxmlformats.org/officeDocument/2006/relationships/image" Target="../media/image13.png"/><Relationship Id="rId33" Type="http://schemas.openxmlformats.org/officeDocument/2006/relationships/image" Target="../media/image14.png"/><Relationship Id="rId34" Type="http://schemas.openxmlformats.org/officeDocument/2006/relationships/image" Target="../media/image15.png"/><Relationship Id="rId35" Type="http://schemas.openxmlformats.org/officeDocument/2006/relationships/image" Target="../media/image16.png"/><Relationship Id="rId36" Type="http://schemas.openxmlformats.org/officeDocument/2006/relationships/image" Target="../media/image17.png"/><Relationship Id="rId37" Type="http://schemas.openxmlformats.org/officeDocument/2006/relationships/image" Target="../media/image18.png"/><Relationship Id="rId38" Type="http://schemas.openxmlformats.org/officeDocument/2006/relationships/image" Target="../media/image19.png"/><Relationship Id="rId39" Type="http://schemas.openxmlformats.org/officeDocument/2006/relationships/image" Target="../media/image20.png"/><Relationship Id="rId40" Type="http://schemas.openxmlformats.org/officeDocument/2006/relationships/image" Target="../media/image21.png"/><Relationship Id="rId41" Type="http://schemas.openxmlformats.org/officeDocument/2006/relationships/image" Target="../media/image22.png"/><Relationship Id="rId42" Type="http://schemas.openxmlformats.org/officeDocument/2006/relationships/image" Target="../media/image23.png"/><Relationship Id="rId43" Type="http://schemas.openxmlformats.org/officeDocument/2006/relationships/image" Target="../media/image24.png"/><Relationship Id="rId4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17" y="2033772"/>
            <a:ext cx="2122079" cy="15931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4076588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790646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5114029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4467263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5398" y="1641570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1978490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2428881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8451" y="2897055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66972" y="3313655"/>
            <a:ext cx="243682" cy="2436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029" y="-61736"/>
            <a:ext cx="868237" cy="807308"/>
          </a:xfrm>
          <a:prstGeom prst="rect">
            <a:avLst/>
          </a:prstGeom>
        </p:spPr>
      </p:pic>
      <p:pic>
        <p:nvPicPr>
          <p:cNvPr id="2" name="igra-na-bayane">
            <a:hlinkClick r:id="" action="ppaction://media"/>
            <a:extLst>
              <a:ext uri="{FF2B5EF4-FFF2-40B4-BE49-F238E27FC236}">
                <a16:creationId xmlns:a16="http://schemas.microsoft.com/office/drawing/2014/main" id="{2E9DB847-758B-E3AF-0E69-F524C6B523D1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578344" y="3704330"/>
            <a:ext cx="248624" cy="248624"/>
          </a:xfrm>
          <a:prstGeom prst="rect">
            <a:avLst/>
          </a:prstGeom>
        </p:spPr>
      </p:pic>
      <p:pic>
        <p:nvPicPr>
          <p:cNvPr id="100" name="Picture 99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860565" y="3183135"/>
            <a:ext cx="19335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60606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68182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66667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3636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25758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25758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Администратор</cp:lastModifiedBy>
  <cp:revision>8</cp:revision>
  <dcterms:created xsi:type="dcterms:W3CDTF">2024-05-15T20:31:00Z</dcterms:created>
  <dcterms:modified xsi:type="dcterms:W3CDTF">2024-11-08T10:52:38Z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1033-12.2.0.17119</vt:lpwstr>
  </property>
</Properties>
</file>