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8660" y="1845310"/>
            <a:ext cx="38100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