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3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14.11.2024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14.11.2024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14.11.2024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14.11.2024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14.11.2024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14.11.2024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14.11.2024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14.11.2024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14.11.2024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14.11.2024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14.11.2024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14.11.2024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jpe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066"/>
            <a:ext cx="12192000" cy="6874066"/>
          </a:xfrm>
          <a:prstGeom prst="rect">
            <a:avLst/>
          </a:prstGeom>
        </p:spPr>
      </p:pic>
      <p:sp>
        <p:nvSpPr>
          <p:cNvPr id="5" name="Прямокутник: округлені кути 4"/>
          <p:cNvSpPr/>
          <p:nvPr/>
        </p:nvSpPr>
        <p:spPr>
          <a:xfrm>
            <a:off x="723157" y="196646"/>
            <a:ext cx="2698469" cy="641565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кутник: округлені кути 7"/>
          <p:cNvSpPr/>
          <p:nvPr/>
        </p:nvSpPr>
        <p:spPr>
          <a:xfrm>
            <a:off x="3977933" y="193557"/>
            <a:ext cx="4501869" cy="641565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858" y="1559602"/>
            <a:ext cx="1206599" cy="120659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2" t="7168" r="3548" b="8100"/>
          <a:stretch>
            <a:fillRect/>
          </a:stretch>
        </p:blipFill>
        <p:spPr>
          <a:xfrm flipH="1">
            <a:off x="6586897" y="485288"/>
            <a:ext cx="1197994" cy="1069508"/>
          </a:xfrm>
          <a:prstGeom prst="rect">
            <a:avLst/>
          </a:prstGeom>
        </p:spPr>
      </p:pic>
      <p:sp>
        <p:nvSpPr>
          <p:cNvPr id="23" name="Стрілка: вправо 22"/>
          <p:cNvSpPr/>
          <p:nvPr/>
        </p:nvSpPr>
        <p:spPr>
          <a:xfrm>
            <a:off x="6519576" y="593866"/>
            <a:ext cx="363989" cy="16775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Овал 23"/>
          <p:cNvSpPr/>
          <p:nvPr/>
        </p:nvSpPr>
        <p:spPr>
          <a:xfrm>
            <a:off x="6928434" y="445870"/>
            <a:ext cx="881419" cy="456929"/>
          </a:xfrm>
          <a:prstGeom prst="ellipse">
            <a:avLst/>
          </a:prstGeom>
          <a:solidFill>
            <a:srgbClr val="00B050">
              <a:alpha val="0"/>
            </a:srgb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12" t="4873" r="16284" b="7103"/>
          <a:stretch>
            <a:fillRect/>
          </a:stretch>
        </p:blipFill>
        <p:spPr>
          <a:xfrm>
            <a:off x="6852678" y="2798084"/>
            <a:ext cx="912963" cy="1206598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36" r="18003"/>
          <a:stretch>
            <a:fillRect/>
          </a:stretch>
        </p:blipFill>
        <p:spPr>
          <a:xfrm>
            <a:off x="1645803" y="5303204"/>
            <a:ext cx="763100" cy="121394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468" y="370054"/>
            <a:ext cx="1065490" cy="106549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28" t="12559" r="10448" b="4001"/>
          <a:stretch>
            <a:fillRect/>
          </a:stretch>
        </p:blipFill>
        <p:spPr>
          <a:xfrm>
            <a:off x="1455827" y="1523237"/>
            <a:ext cx="1233128" cy="113131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0" t="2868" r="19916" b="5283"/>
          <a:stretch>
            <a:fillRect/>
          </a:stretch>
        </p:blipFill>
        <p:spPr>
          <a:xfrm>
            <a:off x="1566468" y="2866901"/>
            <a:ext cx="879545" cy="120533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438" y="4040709"/>
            <a:ext cx="1166340" cy="120750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40584" y="4167087"/>
            <a:ext cx="1131311" cy="113131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91680" y="5298398"/>
            <a:ext cx="993211" cy="1213651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568" y="1161927"/>
            <a:ext cx="3870648" cy="3944476"/>
          </a:xfrm>
          <a:prstGeom prst="rect">
            <a:avLst/>
          </a:prstGeom>
        </p:spPr>
      </p:pic>
      <p:pic>
        <p:nvPicPr>
          <p:cNvPr id="57" name="Picture 56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479790" y="2797810"/>
            <a:ext cx="3600450" cy="3600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48148E-6 L 0.26575 0.2083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81" y="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0.00648 L 0.2802 -0.3618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97" y="-1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3.7037E-7 L 0.26953 -0.1425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77" y="-7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9259E-6 L 0.2931 0.1761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48" y="8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7037E-6 L 0.29519 0.1770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53" y="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25</cp:revision>
  <dcterms:created xsi:type="dcterms:W3CDTF">2024-04-13T10:22:00Z</dcterms:created>
  <dcterms:modified xsi:type="dcterms:W3CDTF">2024-11-14T11:27:53Z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566132E4DD9345B785B05EA167FE1698_12</vt:lpwstr>
  </property>
  <property fmtid="{D5CDD505-2E9C-101B-9397-08002B2CF9AE}" pid="3" name="KSOProductBuildVer">
    <vt:lpwstr>1033-12.2.0.17119</vt:lpwstr>
  </property>
</Properties>
</file>