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20709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70300-3A05-7C22-A0B2-55973AE9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C03E4A-3D60-351F-CAD6-8EF43DFDF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49CAB24-732E-AEF6-2310-E17BD65B36B8}"/>
              </a:ext>
            </a:extLst>
          </p:cNvPr>
          <p:cNvSpPr/>
          <p:nvPr/>
        </p:nvSpPr>
        <p:spPr>
          <a:xfrm>
            <a:off x="2665705" y="2363215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5A4D56-76E0-6DE2-D4ED-833BCFFBD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9" y="2475445"/>
            <a:ext cx="3481740" cy="353849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035C359-701D-4FC0-B21A-F5F68164B883}"/>
              </a:ext>
            </a:extLst>
          </p:cNvPr>
          <p:cNvSpPr/>
          <p:nvPr/>
        </p:nvSpPr>
        <p:spPr>
          <a:xfrm>
            <a:off x="603315" y="454271"/>
            <a:ext cx="9262046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12E81-4A04-A43C-1E6C-BF3F7E79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13" y="456139"/>
            <a:ext cx="1241084" cy="1513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304D1-A420-0FC4-587A-9CC59FD72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648" y="639435"/>
            <a:ext cx="1266316" cy="1320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772FC-208A-7BBE-B707-447281FC15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341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B1D42-ACD8-2FE7-CB4D-7CFDC1CA5E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35" y="587844"/>
            <a:ext cx="1087160" cy="1476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CD4E4-E856-9BC4-B7D3-4DDC0FED9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198" y="385290"/>
            <a:ext cx="1668065" cy="1723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02F4B-0E8F-0BF5-FF86-266FF2E3FF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1340" y="41370"/>
            <a:ext cx="2466144" cy="24755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9EBA07-5F88-0FBC-20CF-07806B32B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367"/>
          <a:stretch/>
        </p:blipFill>
        <p:spPr>
          <a:xfrm>
            <a:off x="4392764" y="3257957"/>
            <a:ext cx="3115326" cy="37762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CC818A-DEBB-CB83-6892-96090DAF7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2145" y="3256637"/>
            <a:ext cx="2981202" cy="2859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2D70F9-0509-7615-DE90-E78EF90EA5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0076" y="4277971"/>
            <a:ext cx="2359356" cy="2383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359DEC-C843-6700-DC26-07DE4FB170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7719" y="2857922"/>
            <a:ext cx="3182388" cy="31762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DBCABC1-097E-3E70-3E67-E665BF8FC9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9565652">
            <a:off x="2948656" y="2227820"/>
            <a:ext cx="4383404" cy="3987130"/>
          </a:xfrm>
          <a:prstGeom prst="rect">
            <a:avLst/>
          </a:prstGeom>
        </p:spPr>
      </p:pic>
      <p:pic>
        <p:nvPicPr>
          <p:cNvPr id="24" name="Picture 9" descr="C:\Users\larin\Desktop\Новая папка (2)\Новая папка\hello_html_64789308.png">
            <a:extLst>
              <a:ext uri="{FF2B5EF4-FFF2-40B4-BE49-F238E27FC236}">
                <a16:creationId xmlns:a16="http://schemas.microsoft.com/office/drawing/2014/main" id="{86AEE162-F231-F4CD-C255-4E500226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96">
            <a:off x="3005041" y="2966436"/>
            <a:ext cx="2605529" cy="25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larin\Desktop\Новая папка (2)\Новая папка\hello_html_4f02564f.png">
            <a:extLst>
              <a:ext uri="{FF2B5EF4-FFF2-40B4-BE49-F238E27FC236}">
                <a16:creationId xmlns:a16="http://schemas.microsoft.com/office/drawing/2014/main" id="{30E80A6B-0974-AB28-B760-109D8FC9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76" y="4257695"/>
            <a:ext cx="2373734" cy="23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larin\Desktop\Новая папка (2)\Новая папка\png-transparent-drawing-coloring-book-line-art-pear-white-room-monochrome.png">
            <a:extLst>
              <a:ext uri="{FF2B5EF4-FFF2-40B4-BE49-F238E27FC236}">
                <a16:creationId xmlns:a16="http://schemas.microsoft.com/office/drawing/2014/main" id="{8C754CF8-7734-E05A-56F7-22EBC528A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/>
        </p:blipFill>
        <p:spPr bwMode="auto">
          <a:xfrm>
            <a:off x="3350806" y="3270878"/>
            <a:ext cx="3012541" cy="28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larin\Desktop\Новая папка (2)\Новая папка\img_479279.png">
            <a:extLst>
              <a:ext uri="{FF2B5EF4-FFF2-40B4-BE49-F238E27FC236}">
                <a16:creationId xmlns:a16="http://schemas.microsoft.com/office/drawing/2014/main" id="{44B858B0-8E0F-83D3-2E2F-B583A1DE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7715">
            <a:off x="4464940" y="3498132"/>
            <a:ext cx="2588027" cy="19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larin\Desktop\Новая папка (2)\Новая папка\wnp-logo.png">
            <a:extLst>
              <a:ext uri="{FF2B5EF4-FFF2-40B4-BE49-F238E27FC236}">
                <a16:creationId xmlns:a16="http://schemas.microsoft.com/office/drawing/2014/main" id="{B078E02E-82D9-D64E-3AD4-67F76C03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131">
            <a:off x="4811771" y="3329461"/>
            <a:ext cx="2276005" cy="34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larin\Desktop\Новая папка (2)\Новая папка\Banan_5833.png">
            <a:extLst>
              <a:ext uri="{FF2B5EF4-FFF2-40B4-BE49-F238E27FC236}">
                <a16:creationId xmlns:a16="http://schemas.microsoft.com/office/drawing/2014/main" id="{B6721637-80C1-DE2F-3E02-A0E8645B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7588">
            <a:off x="3320477" y="2781744"/>
            <a:ext cx="3659709" cy="28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0D0BD1-DEE5-B7F2-1CC3-412C06B4B9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C9E8CAA-323B-4717-F6AD-095C4929D533}"/>
              </a:ext>
            </a:extLst>
          </p:cNvPr>
          <p:cNvSpPr/>
          <p:nvPr/>
        </p:nvSpPr>
        <p:spPr>
          <a:xfrm>
            <a:off x="2676700" y="2364783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CDB0BE-6754-D407-B2DD-6B37225008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799194" y="2083429"/>
            <a:ext cx="4636133" cy="4725276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695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11</cp:revision>
  <dcterms:created xsi:type="dcterms:W3CDTF">2024-11-17T17:30:39Z</dcterms:created>
  <dcterms:modified xsi:type="dcterms:W3CDTF">2024-11-17T23:51:53Z</dcterms:modified>
</cp:coreProperties>
</file>