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430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5679" y="2218171"/>
            <a:ext cx="3990974" cy="4038600"/>
          </a:xfrm>
          <a:prstGeom prst="rect">
            <a:avLst/>
          </a:prstGeom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113</cp:revision>
  <dcterms:created xsi:type="dcterms:W3CDTF">2020-07-15T14:49:00Z</dcterms:created>
  <dcterms:modified xsi:type="dcterms:W3CDTF">2024-10-31T11:46:27Z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</Properties>
</file>