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FB2C-CFA0-4BFF-A3DD-E30BF3F3EF36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26D6-5F58-46A0-A632-5CA7781D99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7733"/>
            <a:ext cx="12276667" cy="7015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1439" r="10070" b="13953"/>
          <a:stretch>
            <a:fillRect/>
          </a:stretch>
        </p:blipFill>
        <p:spPr>
          <a:xfrm>
            <a:off x="1106023" y="3429000"/>
            <a:ext cx="3147543" cy="291364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696664" y="646545"/>
            <a:ext cx="3349608" cy="318729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85" y="1435346"/>
            <a:ext cx="2681438" cy="26814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90" y="821824"/>
            <a:ext cx="3497850" cy="349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61" y="1120957"/>
            <a:ext cx="3156932" cy="3182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42" y="1037452"/>
            <a:ext cx="3349608" cy="334960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48" y="1000638"/>
            <a:ext cx="2124904" cy="28332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65" y="1207665"/>
            <a:ext cx="2833205" cy="28332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30" y="1174002"/>
            <a:ext cx="3287179" cy="32871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9" y="1233732"/>
            <a:ext cx="3358726" cy="335872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3937"/>
            <a:ext cx="3497850" cy="34978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458" y="915186"/>
            <a:ext cx="3004108" cy="3004108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E19653D4-75B0-800F-9D39-0B07FBEFC08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73" y="963331"/>
            <a:ext cx="3241959" cy="3241959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рисунок, пишущий прибор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31D71A4-4DDF-98B9-FD59-6200D79BCB6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30" y="1522861"/>
            <a:ext cx="2230548" cy="2230548"/>
          </a:xfrm>
          <a:prstGeom prst="rect">
            <a:avLst/>
          </a:prstGeom>
        </p:spPr>
      </p:pic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5135" y="2234565"/>
            <a:ext cx="4010025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023 L -2.91667E-6 0.00046 C 0.01836 -0.04144 -0.03502 -0.04329 0.11953 -0.06134 C 0.14037 -0.06389 0.16615 -0.06412 0.18946 -0.06528 C 0.23933 -0.06482 0.23998 -0.06597 0.28594 -0.06088 C 0.29545 -0.05972 0.3112 -0.05694 0.3112 -0.05671 L 0.3112 -0.05694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23 L 1.45833E-6 0.00046 C 0.01914 -0.05903 -0.03659 -0.06135 0.12461 -0.08727 C 0.14609 -0.09074 0.17305 -0.09098 0.19739 -0.0926 C 0.24948 -0.09213 0.25013 -0.09375 0.29805 -0.08635 C 0.30807 -0.08496 0.32461 -0.08079 0.32461 -0.08056 L 0.32461 -0.08079 " pathEditMode="relative" rAng="0" ptsTypes="AAAAAAA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L 2.08333E-7 0.00046 C 0.01771 -0.02708 -0.03385 -0.02824 0.11523 -0.04005 C 0.13516 -0.0419 0.16003 -0.0419 0.18255 -0.04259 C 0.23073 -0.04236 0.23125 -0.04329 0.27565 -0.03982 C 0.28464 -0.03912 0.3 -0.03704 0.3 -0.03681 L 0.3 -0.03704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023 L 2.91667E-6 0.00046 C 0.01745 -0.04768 -0.03334 -0.04954 0.11354 -0.0706 C 0.13333 -0.07338 0.15794 -0.07361 0.18008 -0.075 C 0.22747 -0.07454 0.22812 -0.07569 0.27174 -0.06991 C 0.28086 -0.06875 0.29583 -0.06528 0.29583 -0.06528 L 0.29583 -0.06528 " pathEditMode="relative" rAng="0" ptsTypes="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6.25E-7 0.00046 C 0.01628 -0.04074 -0.03112 -0.04236 0.10586 -0.06042 C 0.12422 -0.06273 0.14713 -0.06296 0.16784 -0.06412 C 0.21198 -0.06366 0.21263 -0.06481 0.25325 -0.05972 C 0.26172 -0.0588 0.27565 -0.05579 0.27565 -0.05579 L 0.27565 -0.05579 " pathEditMode="relative" rAng="0" ptsTypes="AAAAA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.04167E-6 0.00024 C 0.01732 -0.03194 -0.03372 -0.0331 0.11393 -0.04722 C 0.13359 -0.04907 0.15833 -0.0493 0.1806 -0.05 C 0.22813 -0.04976 0.22878 -0.05069 0.27266 -0.04675 C 0.28164 -0.04606 0.29701 -0.04375 0.29701 -0.04351 L 0.29701 -0.04375 " pathEditMode="relative" rAng="0" ptsTypes="AAAAA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0024 L 2.29167E-6 0.00047 C 0.01732 -0.01597 -0.03294 -0.01643 0.11237 -0.02361 C 0.13203 -0.02453 0.15625 -0.02453 0.17825 -0.025 C 0.22526 -0.025 0.22591 -0.02523 0.26901 -0.02337 C 0.27799 -0.02291 0.29284 -0.02175 0.29284 -0.02175 L 0.29284 -0.02175 " pathEditMode="relative" rAng="0" ptsTypes="AAAAA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023 L -1.25E-6 0.00046 C 0.01719 -0.06181 -0.03268 -0.06412 0.11159 -0.0912 C 0.13099 -0.09491 0.15508 -0.09514 0.17695 -0.09699 C 0.22344 -0.0963 0.22422 -0.09792 0.26706 -0.09051 C 0.27591 -0.08889 0.29063 -0.08449 0.29063 -0.08449 L 0.29063 -0.08449 " pathEditMode="relative" rAng="0" ptsTypes="AAAAA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2.08333E-7 0.00023 C 0.01784 -0.05093 -0.03437 -0.05301 0.11667 -0.07523 C 0.13685 -0.07824 0.16198 -0.07847 0.1849 -0.07986 C 0.23359 -0.0794 0.23425 -0.08079 0.27904 -0.07454 C 0.28828 -0.07315 0.30378 -0.06968 0.30378 -0.06968 L 0.30378 -0.06968 " pathEditMode="relative" rAng="0" ptsTypes="AAAAA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0023 C 0.01732 -0.01042 -0.03334 -0.01088 0.11302 -0.01551 C 0.13268 -0.01621 0.15703 -0.01621 0.17929 -0.01644 C 0.22643 -0.01644 0.22708 -0.01667 0.27057 -0.01551 C 0.27955 -0.01505 0.29453 -0.01435 0.29453 -0.01412 L 0.29453 -0.01435 " pathEditMode="relative" rAng="0" ptsTypes="AAAAA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7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1757 -0.025 -0.03373 -0.02616 0.11471 -0.03704 C 0.1345 -0.03866 0.15924 -0.03866 0.18177 -0.03935 C 0.22968 -0.03912 0.23033 -0.03981 0.27448 -0.0368 C 0.28346 -0.03611 0.29869 -0.03426 0.29869 -0.03403 L 0.29869 -0.03426 " pathEditMode="relative" rAng="0" ptsTypes="AAAAAAA">
                                      <p:cBhvr>
                                        <p:cTn id="1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3.75E-6 0.00023 C 0.01692 -0.02986 -0.03243 -0.03102 0.11015 -0.04398 C 0.12916 -0.04583 0.15299 -0.04606 0.17461 -0.04676 C 0.22057 -0.04653 0.22122 -0.04722 0.26354 -0.04375 C 0.27226 -0.04282 0.28685 -0.04074 0.28685 -0.04051 L 0.28685 -0.04074 " pathEditMode="relative" rAng="0" ptsTypes="AAAAAAA">
                                      <p:cBhvr>
                                        <p:cTn id="1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4E7507-1AC8-4C00-B098-AF5190087C49}"/>
</file>

<file path=customXml/itemProps2.xml><?xml version="1.0" encoding="utf-8"?>
<ds:datastoreItem xmlns:ds="http://schemas.openxmlformats.org/officeDocument/2006/customXml" ds:itemID="{8F9A7D2A-F4E9-4694-8EEC-963C26C3586C}"/>
</file>

<file path=customXml/itemProps3.xml><?xml version="1.0" encoding="utf-8"?>
<ds:datastoreItem xmlns:ds="http://schemas.openxmlformats.org/officeDocument/2006/customXml" ds:itemID="{6C1B36C7-F985-449D-8316-81C1EE6758FF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9</cp:revision>
  <dcterms:created xsi:type="dcterms:W3CDTF">2024-05-01T06:56:00Z</dcterms:created>
  <dcterms:modified xsi:type="dcterms:W3CDTF">2024-12-19T20:10:15Z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63FA26B17C614D948EB08196FD5C1701_12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