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0533" y="4122120"/>
            <a:ext cx="2533650" cy="2638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