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3" autoAdjust="0"/>
    <p:restoredTop sz="94675"/>
  </p:normalViewPr>
  <p:slideViewPr>
    <p:cSldViewPr snapToGrid="0">
      <p:cViewPr varScale="1">
        <p:scale>
          <a:sx n="111" d="100"/>
          <a:sy n="111" d="100"/>
        </p:scale>
        <p:origin x="76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78A0B8-220B-94BD-DAE0-F8B7284A5C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F71CA95E-B17F-35F9-3E2B-F3F3B25FE3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19B9661-6A90-7C33-BE64-1E27779338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14.11.24</a:t>
            </a:fld>
            <a:endParaRPr lang="uk-UA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CB372C5-A8FE-14D1-4E64-041D48240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B73CAEB-B02F-064E-6811-39D9FD19F5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458114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A234CD-35F0-B685-50BC-C2F4F25CE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6D37E70E-3032-0CC4-F0A0-919F24583D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D321BD22-DC44-F573-B5D4-545EF256AF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14.11.24</a:t>
            </a:fld>
            <a:endParaRPr lang="uk-UA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CA30C38-4FC8-6FAD-FA4E-07107359F7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FB3F559-E723-C5F2-9A48-D972C68B4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1708233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B91D1A26-E4F5-6F49-5617-51B93B0974B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C65DF5D1-B565-EA72-7E0B-838EF713F0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1887015-D32E-F073-886C-ACE3A2F67E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14.11.24</a:t>
            </a:fld>
            <a:endParaRPr lang="uk-UA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06C1789-47F1-0CA8-B275-8CABCFD06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18BC4D4-39B2-FE43-9407-0676AB22D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0973555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13E58F-76B3-7EFD-693D-199AFD2F59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DE6937AC-BE43-5E3D-EFF6-297F75783A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315B958-A8E1-1994-DB35-A3EF11AB42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14.11.24</a:t>
            </a:fld>
            <a:endParaRPr lang="uk-UA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E64058A-D919-C282-4135-24575D937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CA89EAC-0C92-6AF7-FD46-8325665C77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38539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5F503E-9021-B12A-8501-B098E1894D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F8740D0D-A1C3-EC6D-F86B-60BA76D783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CE6FD09-7E03-D94E-B7B7-F379A53B8B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14.11.24</a:t>
            </a:fld>
            <a:endParaRPr lang="uk-UA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3704675-3072-7270-BF8B-C9C91DF44B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4C321B7-D8DB-2AE8-9BA5-D46950F7A5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9024353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2B9DCD-A2FF-3C54-3BEA-9F6C70853D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10A97F5-E779-C517-4474-A1E72E755C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0DE0F314-644B-7F78-E60C-824F7E9D4B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BC42B7CE-F6ED-521D-09D3-740BF8DBD3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14.11.24</a:t>
            </a:fld>
            <a:endParaRPr lang="uk-UA" dirty="0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83300DF3-0791-0E9D-F219-3A5CB5C7FE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9FC4E53E-9EA8-8E4E-110F-8B9457932A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1325792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0A9EEC-BD15-486E-202B-499DB0DC00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32978040-3A31-74CD-65D2-8135D31BEF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CB4B11C8-592A-D0AD-010C-E7C868BA74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0A5A5BDA-E76A-DE34-331D-D35CBAD9CB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F61674FA-4F50-8DDB-5E3A-560343E56F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943FFCE9-BD64-A186-1ACC-C315822705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14.11.24</a:t>
            </a:fld>
            <a:endParaRPr lang="uk-UA" dirty="0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0D7E3F49-DFFF-0C22-BA6B-4D6178CB2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5FF7BAF2-B953-CF5F-9C49-ED7C82D523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234345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705DFE-0D2D-673C-A8A3-3BB39F4CFA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F24CF9AE-024B-6EE8-6B9A-D623AC254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14.11.24</a:t>
            </a:fld>
            <a:endParaRPr lang="uk-UA" dirty="0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2C2E949F-3FE6-CC38-AEC8-61457F514D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E043EC67-BBF5-7997-42C1-F1B787960A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4528776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E1B257CB-C654-C397-30A6-D020B516F1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14.11.24</a:t>
            </a:fld>
            <a:endParaRPr lang="uk-UA" dirty="0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D57D1A28-97AD-2B52-9BF7-8628BEB800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37509B93-7FD2-FFF3-5FA1-7550A993F1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1655465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B025B4-FBE8-B50C-1F5D-06D222CBAE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99B79224-3860-4B6B-9A62-2DF4D60612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D344E705-21C4-E92F-5FE2-FFA5954674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BCD9B555-80FA-6DF6-6150-47C1465651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14.11.24</a:t>
            </a:fld>
            <a:endParaRPr lang="uk-UA" dirty="0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BBBFACF5-F846-CF75-C945-9852B1C7FC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14E18F45-FB68-57CC-0989-B1E3F0104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1011300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7F3A65-7E97-7AF7-7E41-C50FF1FFCC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9A7D3D6C-61E8-D8B3-1B55-92E20390C6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 dirty="0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969CC14E-2F0A-67BE-B84A-F9F2DEE959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44C7AA59-64DC-077C-FFB3-AD02C70DAD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14.11.24</a:t>
            </a:fld>
            <a:endParaRPr lang="uk-UA" dirty="0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67092FB3-D28C-33D0-E603-CA62D2C5D9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97D184BA-B180-C2EE-8732-449C51D4E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736098968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11A34F5A-6161-9F58-12DA-92AB02D5FD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B0268FD4-CA18-7B05-0FF2-5E396B8A32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C7CAD52F-7732-AD2C-81D4-07A7614A56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770149-6EB0-4CB4-90F4-CD32A5B7219D}" type="datetimeFigureOut">
              <a:rPr lang="uk-UA" smtClean="0"/>
              <a:t>14.11.24</a:t>
            </a:fld>
            <a:endParaRPr lang="uk-UA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C33714E-261C-5BA6-B9C3-83538EBB2A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C28D6C8-E905-ACB0-F130-DAB9C3072D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773733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524311B-104F-AC12-DF26-76D092E94F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1" name="Прямокутник: округлені кути 40">
            <a:extLst>
              <a:ext uri="{FF2B5EF4-FFF2-40B4-BE49-F238E27FC236}">
                <a16:creationId xmlns:a16="http://schemas.microsoft.com/office/drawing/2014/main" id="{96BFA7AC-AE99-F350-96E4-76AA33663D88}"/>
              </a:ext>
            </a:extLst>
          </p:cNvPr>
          <p:cNvSpPr/>
          <p:nvPr/>
        </p:nvSpPr>
        <p:spPr>
          <a:xfrm>
            <a:off x="9487770" y="4677810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3" name="Прямокутник: округлені кути 32">
            <a:extLst>
              <a:ext uri="{FF2B5EF4-FFF2-40B4-BE49-F238E27FC236}">
                <a16:creationId xmlns:a16="http://schemas.microsoft.com/office/drawing/2014/main" id="{0C6D3741-DB32-E789-EA87-9B4A909CBEC9}"/>
              </a:ext>
            </a:extLst>
          </p:cNvPr>
          <p:cNvSpPr/>
          <p:nvPr/>
        </p:nvSpPr>
        <p:spPr>
          <a:xfrm>
            <a:off x="7266329" y="465648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4" name="Прямокутник: округлені кути 23">
            <a:extLst>
              <a:ext uri="{FF2B5EF4-FFF2-40B4-BE49-F238E27FC236}">
                <a16:creationId xmlns:a16="http://schemas.microsoft.com/office/drawing/2014/main" id="{F72FF3A1-8329-4816-88DE-AD2A4A7EA826}"/>
              </a:ext>
            </a:extLst>
          </p:cNvPr>
          <p:cNvSpPr/>
          <p:nvPr/>
        </p:nvSpPr>
        <p:spPr>
          <a:xfrm>
            <a:off x="5100860" y="4656485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" name="Прямокутник: округлені кути 14">
            <a:extLst>
              <a:ext uri="{FF2B5EF4-FFF2-40B4-BE49-F238E27FC236}">
                <a16:creationId xmlns:a16="http://schemas.microsoft.com/office/drawing/2014/main" id="{E883CB5B-A4EA-0777-6873-FD4B2721C968}"/>
              </a:ext>
            </a:extLst>
          </p:cNvPr>
          <p:cNvSpPr/>
          <p:nvPr/>
        </p:nvSpPr>
        <p:spPr>
          <a:xfrm>
            <a:off x="9487770" y="2551054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Прямокутник: округлені кути 10">
            <a:extLst>
              <a:ext uri="{FF2B5EF4-FFF2-40B4-BE49-F238E27FC236}">
                <a16:creationId xmlns:a16="http://schemas.microsoft.com/office/drawing/2014/main" id="{174CA025-B081-3387-6B32-E491B4BF5FE8}"/>
              </a:ext>
            </a:extLst>
          </p:cNvPr>
          <p:cNvSpPr/>
          <p:nvPr/>
        </p:nvSpPr>
        <p:spPr>
          <a:xfrm>
            <a:off x="7249146" y="251031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Прямокутник: округлені кути 7">
            <a:extLst>
              <a:ext uri="{FF2B5EF4-FFF2-40B4-BE49-F238E27FC236}">
                <a16:creationId xmlns:a16="http://schemas.microsoft.com/office/drawing/2014/main" id="{68EA4307-501F-B74A-305B-0EBE687DEEBD}"/>
              </a:ext>
            </a:extLst>
          </p:cNvPr>
          <p:cNvSpPr/>
          <p:nvPr/>
        </p:nvSpPr>
        <p:spPr>
          <a:xfrm>
            <a:off x="5088986" y="2510317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Прямокутник: округлені кути 4">
            <a:extLst>
              <a:ext uri="{FF2B5EF4-FFF2-40B4-BE49-F238E27FC236}">
                <a16:creationId xmlns:a16="http://schemas.microsoft.com/office/drawing/2014/main" id="{126BD63B-5BD8-6F06-6E85-D0DB46ED580F}"/>
              </a:ext>
            </a:extLst>
          </p:cNvPr>
          <p:cNvSpPr/>
          <p:nvPr/>
        </p:nvSpPr>
        <p:spPr>
          <a:xfrm>
            <a:off x="231083" y="169071"/>
            <a:ext cx="2738259" cy="188509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3" name="Прямокутник: округлені кути 2">
            <a:extLst>
              <a:ext uri="{FF2B5EF4-FFF2-40B4-BE49-F238E27FC236}">
                <a16:creationId xmlns:a16="http://schemas.microsoft.com/office/drawing/2014/main" id="{97AB315F-5A01-DEBD-A5A8-9AAAACCDB2D3}"/>
              </a:ext>
            </a:extLst>
          </p:cNvPr>
          <p:cNvSpPr/>
          <p:nvPr/>
        </p:nvSpPr>
        <p:spPr>
          <a:xfrm>
            <a:off x="5088986" y="334297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A0BF35BD-C34D-E2AC-3374-302E23E850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-48241" y="5957171"/>
            <a:ext cx="956176" cy="943119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5A5F01D-0CAC-956E-4E2B-16F22DF02FD6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" r="538"/>
          <a:stretch/>
        </p:blipFill>
        <p:spPr>
          <a:xfrm>
            <a:off x="5208862" y="440456"/>
            <a:ext cx="1508151" cy="1524541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2E9E149C-74D0-8D19-5818-EA9BE244BAB2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92155" y="2673864"/>
            <a:ext cx="1487307" cy="1487307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E524A626-F588-310C-AC2B-654C8642981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5" t="8930" r="4815" b="16999"/>
          <a:stretch/>
        </p:blipFill>
        <p:spPr>
          <a:xfrm>
            <a:off x="7286799" y="2714385"/>
            <a:ext cx="1702676" cy="1395579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EBE5D15A-D200-58D4-0D35-77E63613313A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85849" y="2770322"/>
            <a:ext cx="1297487" cy="1297487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8C0DA23B-1CCE-D27D-613C-72B958D45631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"/>
          <a:stretch/>
        </p:blipFill>
        <p:spPr>
          <a:xfrm>
            <a:off x="7416061" y="4786300"/>
            <a:ext cx="1526731" cy="1531268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E54A7CFF-E4E7-6374-9D49-715CB0942B50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43269" y="4764712"/>
            <a:ext cx="1552856" cy="1552856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F6C3E075-C0BE-2CB5-16FF-E1EE0D1ECFB4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25403" y="4772434"/>
            <a:ext cx="1432507" cy="1432507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61DA1A6D-2055-3DDB-5CD6-5B8007E3EA25}"/>
              </a:ext>
            </a:extLst>
          </p:cNvPr>
          <p:cNvSpPr txBox="1"/>
          <p:nvPr/>
        </p:nvSpPr>
        <p:spPr>
          <a:xfrm>
            <a:off x="415384" y="933430"/>
            <a:ext cx="68159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72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01BA3F5-FBE6-A808-47B9-F0059AF40389}"/>
              </a:ext>
            </a:extLst>
          </p:cNvPr>
          <p:cNvSpPr txBox="1"/>
          <p:nvPr/>
        </p:nvSpPr>
        <p:spPr>
          <a:xfrm>
            <a:off x="359178" y="42290"/>
            <a:ext cx="7734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7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</a:t>
            </a:r>
          </a:p>
        </p:txBody>
      </p:sp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1376BA57-8FE1-A249-1C1C-D6D46252793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23495" y="1224429"/>
            <a:ext cx="628218" cy="628218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D7BF7EBD-41CD-3BC5-B826-69EC249857B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963989" y="255648"/>
            <a:ext cx="773611" cy="773611"/>
          </a:xfrm>
          <a:prstGeom prst="rect">
            <a:avLst/>
          </a:prstGeom>
        </p:spPr>
      </p:pic>
      <p:sp>
        <p:nvSpPr>
          <p:cNvPr id="6" name="Прямокутник: округлені кути 5">
            <a:extLst>
              <a:ext uri="{FF2B5EF4-FFF2-40B4-BE49-F238E27FC236}">
                <a16:creationId xmlns:a16="http://schemas.microsoft.com/office/drawing/2014/main" id="{FE15E43A-EBD7-19A9-A0E9-2CFE5E230062}"/>
              </a:ext>
            </a:extLst>
          </p:cNvPr>
          <p:cNvSpPr/>
          <p:nvPr/>
        </p:nvSpPr>
        <p:spPr>
          <a:xfrm>
            <a:off x="7249146" y="334297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Прямокутник: округлені кути 6">
            <a:extLst>
              <a:ext uri="{FF2B5EF4-FFF2-40B4-BE49-F238E27FC236}">
                <a16:creationId xmlns:a16="http://schemas.microsoft.com/office/drawing/2014/main" id="{3BB51C4C-61A7-B3F7-4580-2881B5D258A7}"/>
              </a:ext>
            </a:extLst>
          </p:cNvPr>
          <p:cNvSpPr/>
          <p:nvPr/>
        </p:nvSpPr>
        <p:spPr>
          <a:xfrm>
            <a:off x="9428047" y="32865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7FC6DAC-29E6-CDCA-F30D-201F7F171032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5" r="1955"/>
          <a:stretch/>
        </p:blipFill>
        <p:spPr>
          <a:xfrm>
            <a:off x="9463221" y="351474"/>
            <a:ext cx="1595737" cy="1660667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2D6D5619-0966-A79E-707A-F4355D30D81B}"/>
              </a:ext>
            </a:extLst>
          </p:cNvPr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81414" y="351474"/>
            <a:ext cx="1708061" cy="1736024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AAB083AB-E924-0815-8968-B8F7730B62B5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86" b="4586"/>
          <a:stretch/>
        </p:blipFill>
        <p:spPr>
          <a:xfrm>
            <a:off x="5724729" y="1145816"/>
            <a:ext cx="4821430" cy="4546498"/>
          </a:xfrm>
          <a:prstGeom prst="rect">
            <a:avLst/>
          </a:prstGeom>
        </p:spPr>
      </p:pic>
      <p:sp>
        <p:nvSpPr>
          <p:cNvPr id="23" name="Блок-схема: вузол 22">
            <a:extLst>
              <a:ext uri="{FF2B5EF4-FFF2-40B4-BE49-F238E27FC236}">
                <a16:creationId xmlns:a16="http://schemas.microsoft.com/office/drawing/2014/main" id="{7BD1352B-DAE6-9B52-469D-1C162DC54BF6}"/>
              </a:ext>
            </a:extLst>
          </p:cNvPr>
          <p:cNvSpPr/>
          <p:nvPr/>
        </p:nvSpPr>
        <p:spPr>
          <a:xfrm>
            <a:off x="7514724" y="2255539"/>
            <a:ext cx="1119831" cy="1080185"/>
          </a:xfrm>
          <a:prstGeom prst="flowChartConnector">
            <a:avLst/>
          </a:prstGeom>
          <a:solidFill>
            <a:schemeClr val="bg1">
              <a:alpha val="81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291C2997-9FAB-B44C-63CE-AD592A40E119}"/>
              </a:ext>
            </a:extLst>
          </p:cNvPr>
          <p:cNvPicPr>
            <a:picLocks noChangeAspect="1"/>
          </p:cNvPicPr>
          <p:nvPr/>
        </p:nvPicPr>
        <p:blipFill>
          <a:blip r:embed="rId1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6941" y="2484424"/>
            <a:ext cx="915396" cy="760030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1376BA57-8FE1-A249-1C1C-D6D46252793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8590" y="1219486"/>
            <a:ext cx="628218" cy="628218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D7BF7EBD-41CD-3BC5-B826-69EC249857B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79" y="291109"/>
            <a:ext cx="773611" cy="773611"/>
          </a:xfrm>
          <a:prstGeom prst="rect">
            <a:avLst/>
          </a:prstGeom>
        </p:spPr>
      </p:pic>
      <p:pic>
        <p:nvPicPr>
          <p:cNvPr id="56" name="Picture 55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32607" y="3088293"/>
            <a:ext cx="2847975" cy="3228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812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  <p:bldLst>
      <p:bldP spid="23" grpId="0" animBg="1"/>
      <p:bldP spid="23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</TotalTime>
  <Words>2</Words>
  <Application>Microsoft Macintosh PowerPoint</Application>
  <PresentationFormat>Широкоэкранный</PresentationFormat>
  <Paragraphs>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Марианна Сита</cp:lastModifiedBy>
  <cp:revision>19</cp:revision>
  <dcterms:created xsi:type="dcterms:W3CDTF">2024-04-15T16:33:05Z</dcterms:created>
  <dcterms:modified xsi:type="dcterms:W3CDTF">2024-11-14T20:31:08Z</dcterms:modified>
</cp:coreProperties>
</file>