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4887" y="2906679"/>
            <a:ext cx="3276600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