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82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tags" Target="../tags/tag1.xml"/><Relationship Id="rId8" Type="http://schemas.openxmlformats.org/officeDocument/2006/relationships/image" Target="../media/image7.png"/><Relationship Id="rId9" Type="http://schemas.openxmlformats.org/officeDocument/2006/relationships/audio" Target="../media/audio1.wav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" y="1860901"/>
            <a:ext cx="6000160" cy="6000160"/>
          </a:xfrm>
          <a:prstGeom prst="rect">
            <a:avLst/>
          </a:prstGeom>
        </p:spPr>
      </p:pic>
      <p:sp>
        <p:nvSpPr>
          <p:cNvPr id="11" name="Хмара 10"/>
          <p:cNvSpPr/>
          <p:nvPr/>
        </p:nvSpPr>
        <p:spPr>
          <a:xfrm>
            <a:off x="2288779" y="1967772"/>
            <a:ext cx="2388978" cy="1248339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ЯШ</a:t>
            </a:r>
            <a:endParaRPr lang="uk-UA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3106" y="1807669"/>
            <a:ext cx="2198361" cy="140844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1383" y="285369"/>
            <a:ext cx="1737961" cy="111347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164" y="1827050"/>
            <a:ext cx="2239642" cy="143488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969" y="502597"/>
            <a:ext cx="1737961" cy="111347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980" y="285368"/>
            <a:ext cx="1737961" cy="1113473"/>
          </a:xfrm>
          <a:prstGeom prst="rect">
            <a:avLst/>
          </a:prstGeom>
        </p:spPr>
      </p:pic>
      <p:sp>
        <p:nvSpPr>
          <p:cNvPr id="38" name="Прямокутник 37"/>
          <p:cNvSpPr/>
          <p:nvPr/>
        </p:nvSpPr>
        <p:spPr>
          <a:xfrm>
            <a:off x="2979837" y="726735"/>
            <a:ext cx="11817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ОШ</a:t>
            </a:r>
            <a:endParaRPr lang="uk-UA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Прямокутник 38"/>
          <p:cNvSpPr/>
          <p:nvPr/>
        </p:nvSpPr>
        <p:spPr>
          <a:xfrm>
            <a:off x="5444830" y="2168983"/>
            <a:ext cx="10983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УШ</a:t>
            </a:r>
            <a:endParaRPr lang="uk-UA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Прямокутник 39"/>
          <p:cNvSpPr/>
          <p:nvPr/>
        </p:nvSpPr>
        <p:spPr>
          <a:xfrm>
            <a:off x="5419353" y="443408"/>
            <a:ext cx="11240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ЕШ</a:t>
            </a:r>
            <a:endParaRPr lang="uk-UA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1" name="Прямокутник 40"/>
          <p:cNvSpPr/>
          <p:nvPr/>
        </p:nvSpPr>
        <p:spPr>
          <a:xfrm>
            <a:off x="7782051" y="2154283"/>
            <a:ext cx="13083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Ы</a:t>
            </a:r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Ш</a:t>
            </a:r>
            <a:endParaRPr lang="uk-UA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2" name="Прямокутник 41"/>
          <p:cNvSpPr/>
          <p:nvPr/>
        </p:nvSpPr>
        <p:spPr>
          <a:xfrm>
            <a:off x="7795109" y="468945"/>
            <a:ext cx="11624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ЭШ</a:t>
            </a:r>
            <a:endParaRPr lang="uk-UA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670" y="-343067"/>
            <a:ext cx="4078861" cy="40788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830" y="887888"/>
            <a:ext cx="1684223" cy="10798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7100" y="735496"/>
            <a:ext cx="2205579" cy="1414165"/>
          </a:xfrm>
          <a:prstGeom prst="rect">
            <a:avLst/>
          </a:prstGeom>
        </p:spPr>
      </p:pic>
      <p:sp>
        <p:nvSpPr>
          <p:cNvPr id="22" name="Прямокутник 21"/>
          <p:cNvSpPr/>
          <p:nvPr/>
        </p:nvSpPr>
        <p:spPr>
          <a:xfrm>
            <a:off x="473779" y="1073336"/>
            <a:ext cx="11528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АШ</a:t>
            </a:r>
            <a:endParaRPr lang="uk-UA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Прямокутник 22"/>
          <p:cNvSpPr/>
          <p:nvPr/>
        </p:nvSpPr>
        <p:spPr>
          <a:xfrm>
            <a:off x="9793334" y="1073336"/>
            <a:ext cx="13484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ЮШ</a:t>
            </a:r>
            <a:endParaRPr lang="uk-UA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94395" y="3326765"/>
            <a:ext cx="3524250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22" grpId="1"/>
      <p:bldP spid="22" grpId="2"/>
      <p:bldP spid="23" grpId="0"/>
      <p:bldP spid="23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9A4B392-AE34-4A63-B07C-0E7FAB46A843}"/>
</file>

<file path=customXml/itemProps2.xml><?xml version="1.0" encoding="utf-8"?>
<ds:datastoreItem xmlns:ds="http://schemas.openxmlformats.org/officeDocument/2006/customXml" ds:itemID="{0FB21BD7-A7A8-4783-9CCD-82E8D2F743D4}"/>
</file>

<file path=customXml/itemProps3.xml><?xml version="1.0" encoding="utf-8"?>
<ds:datastoreItem xmlns:ds="http://schemas.openxmlformats.org/officeDocument/2006/customXml" ds:itemID="{6AA26867-40BB-4719-8444-C0AB1721AE6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WPS Presentation</Application>
  <PresentationFormat>Широкий екран</PresentationFormat>
  <Paragraphs>16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 Black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6</cp:revision>
  <dcterms:created xsi:type="dcterms:W3CDTF">2024-05-03T09:15:00Z</dcterms:created>
  <dcterms:modified xsi:type="dcterms:W3CDTF">2024-07-12T10:04:00Z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5DF0EFFEDE02403D85E7497E432101FE_12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