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9AA94B-FD38-5EB0-D4C6-4F7D026EC638}"/>
              </a:ext>
            </a:extLst>
          </p:cNvPr>
          <p:cNvGrpSpPr/>
          <p:nvPr/>
        </p:nvGrpSpPr>
        <p:grpSpPr>
          <a:xfrm>
            <a:off x="3278953" y="990751"/>
            <a:ext cx="4800819" cy="4491537"/>
            <a:chOff x="10323787" y="1003588"/>
            <a:chExt cx="4800819" cy="4491537"/>
          </a:xfrm>
        </p:grpSpPr>
        <p:grpSp>
          <p:nvGrpSpPr>
            <p:cNvPr id="11" name="Маша шьет">
              <a:extLst>
                <a:ext uri="{FF2B5EF4-FFF2-40B4-BE49-F238E27FC236}">
                  <a16:creationId xmlns:a16="http://schemas.microsoft.com/office/drawing/2014/main" id="{7E160E0C-E3BA-A0A3-1AB0-E4E2A27355A2}"/>
                </a:ext>
              </a:extLst>
            </p:cNvPr>
            <p:cNvGrpSpPr/>
            <p:nvPr/>
          </p:nvGrpSpPr>
          <p:grpSpPr>
            <a:xfrm>
              <a:off x="10409812" y="1003588"/>
              <a:ext cx="4714794" cy="4491537"/>
              <a:chOff x="3035816" y="701458"/>
              <a:chExt cx="4714794" cy="449153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FB01CC-A72B-BE95-BCB4-F57C20CD98BD}"/>
                  </a:ext>
                </a:extLst>
              </p:cNvPr>
              <p:cNvSpPr txBox="1"/>
              <p:nvPr/>
            </p:nvSpPr>
            <p:spPr>
              <a:xfrm>
                <a:off x="3035816" y="701458"/>
                <a:ext cx="47147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Пошили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шпакові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Шаровари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широкі</a:t>
                </a:r>
                <a:endPara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8675AC6-10D0-E972-B6EE-830A02E30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3656" y="2450564"/>
                <a:ext cx="2742431" cy="2742431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5FA99810-BE9E-2BB4-4524-207C3C917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23787" y="2347628"/>
              <a:ext cx="2120552" cy="212055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376B4C-889A-B088-5056-CC8311C92516}"/>
              </a:ext>
            </a:extLst>
          </p:cNvPr>
          <p:cNvGrpSpPr/>
          <p:nvPr/>
        </p:nvGrpSpPr>
        <p:grpSpPr>
          <a:xfrm>
            <a:off x="3210443" y="939254"/>
            <a:ext cx="4901470" cy="4543034"/>
            <a:chOff x="10262807" y="5886219"/>
            <a:chExt cx="4901470" cy="4543034"/>
          </a:xfrm>
        </p:grpSpPr>
        <p:sp>
          <p:nvSpPr>
            <p:cNvPr id="62" name="TextBox 61"/>
            <p:cNvSpPr txBox="1"/>
            <p:nvPr/>
          </p:nvSpPr>
          <p:spPr>
            <a:xfrm>
              <a:off x="10262807" y="5886219"/>
              <a:ext cx="490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широких шароварах </a:t>
              </a:r>
            </a:p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наш ходить по базару.</a:t>
              </a:r>
            </a:p>
          </p:txBody>
        </p:sp>
        <p:pic>
          <p:nvPicPr>
            <p:cNvPr id="16" name="Рисунок 15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397F4718-5308-7B1B-0F20-D66768CAA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19573" y="7469796"/>
              <a:ext cx="2120552" cy="2120552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F096B767-4BA1-A530-13B8-6EEE0603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8105" y="8267547"/>
              <a:ext cx="2227595" cy="216170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38E2EC-7F27-47E2-4825-CC49358133A6}"/>
              </a:ext>
            </a:extLst>
          </p:cNvPr>
          <p:cNvGrpSpPr/>
          <p:nvPr/>
        </p:nvGrpSpPr>
        <p:grpSpPr>
          <a:xfrm>
            <a:off x="3290007" y="930527"/>
            <a:ext cx="4835146" cy="4525781"/>
            <a:chOff x="12241274" y="-5015759"/>
            <a:chExt cx="4835146" cy="4525781"/>
          </a:xfrm>
        </p:grpSpPr>
        <p:sp>
          <p:nvSpPr>
            <p:cNvPr id="72" name="TextBox 71"/>
            <p:cNvSpPr txBox="1"/>
            <p:nvPr/>
          </p:nvSpPr>
          <p:spPr>
            <a:xfrm>
              <a:off x="12241274" y="-5015759"/>
              <a:ext cx="483514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ж купить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таке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хороше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шапку,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шахи?</a:t>
              </a:r>
            </a:p>
          </p:txBody>
        </p:sp>
        <p:pic>
          <p:nvPicPr>
            <p:cNvPr id="21" name="Рисунок 20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8448B-9C9A-72F0-A40D-04C79D16C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045" y="-2751077"/>
              <a:ext cx="2261099" cy="2261099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5E91984-152B-C48A-4EF9-34B9100FE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587" y="-3607629"/>
              <a:ext cx="2203822" cy="2203822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565293-4190-F094-AD2B-13D0F74AAD8C}"/>
              </a:ext>
            </a:extLst>
          </p:cNvPr>
          <p:cNvGrpSpPr/>
          <p:nvPr/>
        </p:nvGrpSpPr>
        <p:grpSpPr>
          <a:xfrm>
            <a:off x="2849691" y="960434"/>
            <a:ext cx="5410958" cy="4964180"/>
            <a:chOff x="776803" y="-4563391"/>
            <a:chExt cx="5410958" cy="4964180"/>
          </a:xfrm>
        </p:grpSpPr>
        <p:sp>
          <p:nvSpPr>
            <p:cNvPr id="88" name="TextBox 87"/>
            <p:cNvSpPr txBox="1"/>
            <p:nvPr/>
          </p:nvSpPr>
          <p:spPr>
            <a:xfrm>
              <a:off x="776803" y="-4563391"/>
              <a:ext cx="5410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взяти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мішок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груш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Чашки, клюшку,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новий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душ?</a:t>
              </a:r>
            </a:p>
          </p:txBody>
        </p:sp>
        <p:pic>
          <p:nvPicPr>
            <p:cNvPr id="26" name="Рисунок 25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BAFCADD-7EC2-EE1C-A9EE-963125221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576" y="-2802009"/>
              <a:ext cx="1663368" cy="177708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инструмент, хоккей&#10;&#10;Автоматически созданное описание">
              <a:extLst>
                <a:ext uri="{FF2B5EF4-FFF2-40B4-BE49-F238E27FC236}">
                  <a16:creationId xmlns:a16="http://schemas.microsoft.com/office/drawing/2014/main" id="{C49B6E74-E5E5-1BE7-3212-6954F0FD7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1499">
              <a:off x="2675267" y="-1627050"/>
              <a:ext cx="2027839" cy="2027839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70873C9-EE49-6412-04BB-C7CA42A7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356" y="-3129069"/>
              <a:ext cx="1304510" cy="130451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зарисовка, искусство, меш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8EA9F-6E74-26AE-AF40-065CC4BF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20" y="-3464100"/>
              <a:ext cx="2595690" cy="259569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75A1762C-A9BC-D150-4762-695A0BB25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099" y="-2795285"/>
              <a:ext cx="822350" cy="82235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69B278E8-A5B0-2FD9-7025-FDD5181EC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649" y="-2812491"/>
              <a:ext cx="822350" cy="82235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DE81A8D-1FCE-0636-5FBB-E3470CA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270" y="-2315248"/>
              <a:ext cx="822350" cy="822350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9B2CCF68-A33C-D7E3-E408-E6AE74E8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591" y="-2160752"/>
              <a:ext cx="822350" cy="82235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011ECBD3-898A-4CA3-B5D8-462EA7C5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278" y="-2239910"/>
              <a:ext cx="822350" cy="822350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4D206A17-E3E7-F314-73F7-7991C4BB4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05" y="-2751395"/>
              <a:ext cx="1304510" cy="130451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D49D596-7B09-2C2F-F98C-9289A4A03795}"/>
              </a:ext>
            </a:extLst>
          </p:cNvPr>
          <p:cNvGrpSpPr/>
          <p:nvPr/>
        </p:nvGrpSpPr>
        <p:grpSpPr>
          <a:xfrm>
            <a:off x="2861624" y="1006206"/>
            <a:ext cx="5560085" cy="4595292"/>
            <a:chOff x="12301670" y="1143727"/>
            <a:chExt cx="5560085" cy="4595292"/>
          </a:xfrm>
        </p:grpSpPr>
        <p:sp>
          <p:nvSpPr>
            <p:cNvPr id="5" name="Череашка"/>
            <p:cNvSpPr txBox="1"/>
            <p:nvPr/>
          </p:nvSpPr>
          <p:spPr>
            <a:xfrm>
              <a:off x="12301670" y="1143727"/>
              <a:ext cx="5560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Кращий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вибір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Люсі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купив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собі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горішки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51" name="Рисунок 50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65EDA5-3B45-9A86-378E-ABB26C5C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2482" y="2067762"/>
              <a:ext cx="2612238" cy="261223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32B830A-20EC-177A-F222-0AE078EC6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0362" y="3942094"/>
              <a:ext cx="1253606" cy="126556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4EE87634-2CA2-183E-0E6E-D6419FE5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63902" y="3455025"/>
              <a:ext cx="2283994" cy="2283994"/>
            </a:xfrm>
            <a:prstGeom prst="rect">
              <a:avLst/>
            </a:prstGeom>
          </p:spPr>
        </p:pic>
      </p:grpSp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67811" y="1559226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sp>
        <p:nvSpPr>
          <p:cNvPr id="30" name="П красный"/>
          <p:cNvSpPr/>
          <p:nvPr/>
        </p:nvSpPr>
        <p:spPr>
          <a:xfrm>
            <a:off x="521749" y="256737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2660" y="2093595"/>
            <a:ext cx="251460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82 0.55949 C 0.31172 0.57106 0.23737 0.52615 0.2345 0.46203 C 0.23216 0.39305 0.30221 0.32962 0.39531 0.31805 C 0.48828 0.30648 0.55846 0.24398 0.55586 0.17546 C 0.55312 0.10995 0.47877 0.06597 0.38581 0.07638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99 0.18333 C 0.30196 0.18333 0.23868 0.11967 0.23868 0.04259 C 0.23868 -0.0375 0.30196 -0.10162 0.38399 -0.10162 C 0.46576 -0.10162 0.5293 -0.16528 0.5293 -0.24491 C 0.5293 -0.32246 0.46576 -0.38658 0.38399 -0.38658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2 -0.09699 C 0.33164 -0.09699 0.26589 -0.14398 0.26589 -0.20139 C 0.26589 -0.26042 0.33164 -0.30764 0.41732 -0.30764 C 0.50261 -0.30764 0.56888 -0.35463 0.56888 -0.41366 C 0.56888 -0.47107 0.50261 -0.51829 0.41732 -0.51829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2024-05-10T15:15:00Z</dcterms:created>
  <dcterms:modified xsi:type="dcterms:W3CDTF">2024-11-22T14:52:32Z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