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16DB3-66E8-4629-B675-40FA4219338A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D2976-6F34-4C13-AEA5-675979F333D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5658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D2976-6F34-4C13-AEA5-675979F333D8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3288584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68B0A-C0D1-6195-2F5F-46D28CB1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10690-0986-D602-0C90-EF991FAC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42C9-2DE7-6017-1791-084DFE17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F8683-2C7E-1471-AC99-C1B6728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D449-6072-4E93-7C14-58CE4FB7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7363-4109-3F1D-F1A8-67004A52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290AB-B46A-0CC7-919F-408CA1699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A207-932A-2772-8607-E353F1C2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3B450-B23A-34ED-23F3-9DD8F6D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0244-63D8-5CA5-6402-C28C9DEA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AF81B-B808-CB7C-3B76-04D8D1E3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5768F-DC59-8950-85CA-4BE93644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607-C590-5B2A-4D5B-D865751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2474-5FDC-961F-AEA7-05A445E8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71F7-962B-BFB4-1C62-DF344B13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27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6C88-54AB-0994-EDD7-803EF94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4F0D7-7A07-261E-B060-8997D9CA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A85F9-3BA4-6523-94D6-2D2EE1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61039-18BA-AD53-A522-4C1B28CD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10049-072E-4DC4-D600-20F15A0C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5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7012-AB9F-F4F8-4DB3-EDDD04C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DEB0F-5473-2621-77BE-F0B47A791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59A14-0512-C69E-D2C1-0C50F9C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2457-84AE-4719-5DD2-033649BB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9821-7515-2412-6553-3703131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19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AFCB-C4D9-F0E3-3DC9-36713E63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0FA46-ADDC-6A85-6FB6-E3B85F58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4864C-125A-1732-D5A5-1070E19F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27AC-5DC6-2469-569A-6665787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14CB-76E4-0C99-01F2-5D164303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7B088-981E-464C-C981-FB51861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3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5057D-ACCF-4D63-1A3D-E768B5E0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C125B-BCFA-2F83-D803-5A7BAB01D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C1B61-1EE9-E482-0F07-DB4F14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C38A0-077C-8C23-5164-8B5EECC5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327D5-B242-8FCC-272C-788C64A9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D0898-8413-1406-5F59-93E3FC27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57D82-167A-BB6B-84D3-FDE7D1C7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AFDC44-BE3F-4E60-FC2E-61C3AB3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2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55AA-83D7-EB04-9C6F-C5A90C94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4EFE1B-7153-4A19-97E4-EF9CC9F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ABA23-3852-3347-41DA-5DA160C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BCB05-4A18-1271-2B6A-492360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BEFD3A-A360-AF85-44FE-5C5688D7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761377-6C11-A62D-3E69-C80226B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B03F-E007-7DAD-3775-5CBD5A10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04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3BDB9-88CD-5AF4-E17B-6B6E4E9F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B802D-EB70-8B6A-EBEA-1E18FFA8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5F3FC-7998-C7C0-66F4-10E4D9AA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B2F089-0383-4E9A-39E2-A39762F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3C6F8-C3CC-50CD-D38B-E634480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EA2A5-9EC0-D581-74F0-96BCA1CE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62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A3D8-9187-35AB-0989-C31AA2B0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8BCE0-2AEC-E51A-91F1-459CBCB0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D006-9212-0C22-23B5-12590F270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E7EF7-5256-D149-1954-76CD91BA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FFE17-0B55-56DC-5763-4B883724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FC527F-7C5E-A1A8-0D9E-EEC60557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3064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C779C-EF1D-B373-E2D2-46B6A2AB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CE4B1-7D41-A98D-5147-2680EF22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BF0EB-AB29-DE07-7E83-D58800777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9F959-9C8B-8BD7-9C22-9D877D92C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BBB9F-6D62-EE78-6A1B-187207761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1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картина, прир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46462E-5BBC-02E2-6049-96D7F2B3B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рабль, плавсредство, лодк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0C4FC1-1910-027F-6E12-05619BBF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984"/>
          <a:stretch/>
        </p:blipFill>
        <p:spPr>
          <a:xfrm flipH="1">
            <a:off x="8053818" y="2057078"/>
            <a:ext cx="2365372" cy="2365372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B60B29BC-05C7-4BA0-93C0-19B69518D8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54624" y="3195249"/>
            <a:ext cx="956176" cy="94311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бель, стул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554DF2-907D-4243-D165-B60E6C9CB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96" y="4393817"/>
            <a:ext cx="1933719" cy="193371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беспозвоночный, гребешок, рак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F82980-AE26-351C-DAE7-5D6BED6FB4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828" y="5954021"/>
            <a:ext cx="973508" cy="973508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беспозвоночный, ракушка, Моллюски, раков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3A66CC-68C3-739E-2FE5-6F4647488E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95" y="4807805"/>
            <a:ext cx="906397" cy="90639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F364B5F-FECE-BC61-A080-E2845B4BD7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5" t="9831" r="17665" b="6884"/>
          <a:stretch/>
        </p:blipFill>
        <p:spPr>
          <a:xfrm>
            <a:off x="4502224" y="4549140"/>
            <a:ext cx="1255739" cy="1610509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абль, плавсредство, лодк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8672B15-468E-52F5-D551-39720752A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984"/>
          <a:stretch/>
        </p:blipFill>
        <p:spPr>
          <a:xfrm>
            <a:off x="1523286" y="1259411"/>
            <a:ext cx="3580164" cy="35801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зонтик, лам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752785-9FE9-2C78-5EA4-F411116EAD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3153" y="2579485"/>
            <a:ext cx="3580164" cy="3580164"/>
          </a:xfrm>
          <a:prstGeom prst="rect">
            <a:avLst/>
          </a:prstGeom>
        </p:spPr>
      </p:pic>
      <p:pic>
        <p:nvPicPr>
          <p:cNvPr id="7" name="Рисунок 6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8D998C7-7F30-5AF6-4F7D-300C11B362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75" y="4138368"/>
            <a:ext cx="2719632" cy="2719632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онтик, лам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20C228-3D97-4389-5436-3A48AA1F30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932" y="2484235"/>
            <a:ext cx="3580164" cy="358016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мебель, стул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6603F8-B98D-6EE5-0268-039CC62D08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5" t="13895" r="15424" b="16028"/>
          <a:stretch/>
        </p:blipFill>
        <p:spPr>
          <a:xfrm flipH="1">
            <a:off x="6543341" y="5124450"/>
            <a:ext cx="1342021" cy="135507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805659-3B9D-D1A4-2ECC-C7FE2D02F0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2"/>
          <a:stretch/>
        </p:blipFill>
        <p:spPr>
          <a:xfrm flipH="1">
            <a:off x="7274772" y="4359052"/>
            <a:ext cx="2559932" cy="271963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84242C-7B1B-5186-6018-E5EE720223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6" r="19176"/>
          <a:stretch/>
        </p:blipFill>
        <p:spPr>
          <a:xfrm>
            <a:off x="2438512" y="4138368"/>
            <a:ext cx="1729083" cy="271963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ляпа, Пана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A7CA40-F7BE-A314-8B02-D9C2FB6788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310" y="3854117"/>
            <a:ext cx="1326377" cy="132637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6A675E-5C34-17A8-0E39-645E0127FD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81" y="1713277"/>
            <a:ext cx="1122587" cy="112258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3F059A-B09D-1863-3396-E29057647F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31" y="490106"/>
            <a:ext cx="1122587" cy="1122587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водоплавающая птица, птица, клюв, морская ча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6B105-26A7-3F3D-9AE5-FF9361E1F7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1645" y="1836394"/>
            <a:ext cx="983735" cy="98373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беспозвоночный, ракушка, моллюски и ракообразные, двустворчат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2912D1-69F5-553C-0131-49AB04314B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593" y="5630024"/>
            <a:ext cx="868750" cy="86875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зажигал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6698E9-AFA5-DDB6-B9CE-88EE75947F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753" y="4454279"/>
            <a:ext cx="906397" cy="906397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пианино, музы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9A91DC-D66F-7037-EADA-8FC0D175D3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5" r="12093"/>
          <a:stretch/>
        </p:blipFill>
        <p:spPr>
          <a:xfrm>
            <a:off x="6491626" y="4987050"/>
            <a:ext cx="813857" cy="782726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бувь, красный, Карминный цвет, баш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7091D0-B65B-D174-F60A-C1551A21DEB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0698">
            <a:off x="6556415" y="5934470"/>
            <a:ext cx="1051633" cy="1051633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714A2278-53F8-031E-CA66-E1BAADA6F4C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86" y="1172127"/>
            <a:ext cx="3649912" cy="3715089"/>
          </a:xfrm>
          <a:prstGeom prst="rect">
            <a:avLst/>
          </a:prstGeom>
        </p:spPr>
      </p:pic>
      <p:pic>
        <p:nvPicPr>
          <p:cNvPr id="123" name="Picture 122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039696" y="4706531"/>
            <a:ext cx="1362075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0FEFCEA-4D04-46BF-915E-08338B3846DF}"/>
</file>

<file path=customXml/itemProps2.xml><?xml version="1.0" encoding="utf-8"?>
<ds:datastoreItem xmlns:ds="http://schemas.openxmlformats.org/officeDocument/2006/customXml" ds:itemID="{D5A0F5DC-A549-484E-BA97-874D68165CA2}"/>
</file>

<file path=customXml/itemProps3.xml><?xml version="1.0" encoding="utf-8"?>
<ds:datastoreItem xmlns:ds="http://schemas.openxmlformats.org/officeDocument/2006/customXml" ds:itemID="{DF6C8EF8-0103-473C-B6F8-39C9BDC02BEA}"/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Администратор</cp:lastModifiedBy>
  <cp:revision>15</cp:revision>
  <dcterms:created xsi:type="dcterms:W3CDTF">2025-01-15T12:36:26Z</dcterms:created>
  <dcterms:modified xsi:type="dcterms:W3CDTF">2025-02-20T21:42:09Z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