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2" d="100"/>
          <a:sy n="52" d="100"/>
        </p:scale>
        <p:origin x="902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23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4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5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74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1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Индюк"/>
          <p:cNvGrpSpPr/>
          <p:nvPr/>
        </p:nvGrpSpPr>
        <p:grpSpPr>
          <a:xfrm>
            <a:off x="117919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333174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528281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706738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643" y="1535106"/>
            <a:ext cx="2772689" cy="2302095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5" y="2774315"/>
            <a:ext cx="255270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9F11E5-5812-4F9A-9833-23B8D279BCF0}"/>
</file>

<file path=customXml/itemProps2.xml><?xml version="1.0" encoding="utf-8"?>
<ds:datastoreItem xmlns:ds="http://schemas.openxmlformats.org/officeDocument/2006/customXml" ds:itemID="{FF88C809-BC0F-458E-9235-25DCC5905623}"/>
</file>

<file path=customXml/itemProps3.xml><?xml version="1.0" encoding="utf-8"?>
<ds:datastoreItem xmlns:ds="http://schemas.openxmlformats.org/officeDocument/2006/customXml" ds:itemID="{8DA0F0E6-CB7D-4A77-892F-4323226009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2024-05-13T12:19:00Z</dcterms:created>
  <dcterms:modified xsi:type="dcterms:W3CDTF">2024-07-12T08:53:27Z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