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2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0400" y="177673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A0B71E-95D2-421A-803C-6EA4E1537C96}"/>
</file>

<file path=customXml/itemProps2.xml><?xml version="1.0" encoding="utf-8"?>
<ds:datastoreItem xmlns:ds="http://schemas.openxmlformats.org/officeDocument/2006/customXml" ds:itemID="{AD890E74-A8D2-4C51-B4DB-5A1A99F17C1F}"/>
</file>

<file path=customXml/itemProps3.xml><?xml version="1.0" encoding="utf-8"?>
<ds:datastoreItem xmlns:ds="http://schemas.openxmlformats.org/officeDocument/2006/customXml" ds:itemID="{13AF8C7A-BD58-4DDC-8777-C92956D95B5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2024-04-14T19:12:00Z</dcterms:created>
  <dcterms:modified xsi:type="dcterms:W3CDTF">2024-12-25T11:17:56Z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