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57" y="4205351"/>
            <a:ext cx="1245599" cy="1245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-76815"/>
            <a:ext cx="1369301" cy="14342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77" y="1416493"/>
            <a:ext cx="1445000" cy="1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49" y="-11046"/>
            <a:ext cx="1521808" cy="1521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22" y="2773911"/>
            <a:ext cx="933189" cy="11503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07" y="5276408"/>
            <a:ext cx="1418630" cy="14186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19" y="2944995"/>
            <a:ext cx="847811" cy="8478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05" y="5311333"/>
            <a:ext cx="1813335" cy="1360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73" y="1332009"/>
            <a:ext cx="1445000" cy="15413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4000621"/>
            <a:ext cx="1245599" cy="1265907"/>
          </a:xfrm>
          <a:prstGeom prst="rect">
            <a:avLst/>
          </a:prstGeom>
        </p:spPr>
      </p:pic>
      <p:cxnSp>
        <p:nvCxnSpPr>
          <p:cNvPr id="36" name="Пряма сполучна лінія 35"/>
          <p:cNvCxnSpPr/>
          <p:nvPr/>
        </p:nvCxnSpPr>
        <p:spPr>
          <a:xfrm>
            <a:off x="5879033" y="659720"/>
            <a:ext cx="2578500" cy="3677314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 зі стрілкою 3"/>
          <p:cNvCxnSpPr/>
          <p:nvPr/>
        </p:nvCxnSpPr>
        <p:spPr>
          <a:xfrm flipV="1">
            <a:off x="5879033" y="1261533"/>
            <a:ext cx="2299440" cy="1024467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>
            <a:off x="5571067" y="3429000"/>
            <a:ext cx="2886466" cy="2497667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V="1">
            <a:off x="5554133" y="2362200"/>
            <a:ext cx="3073400" cy="24638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flipV="1">
            <a:off x="5879033" y="3666067"/>
            <a:ext cx="2807767" cy="1930400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38" y="673519"/>
            <a:ext cx="4876190" cy="4876190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795" y="1510665"/>
            <a:ext cx="4190999" cy="3905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A1A939-08C9-4B9C-829D-D5AF4E4292D6}"/>
</file>

<file path=customXml/itemProps2.xml><?xml version="1.0" encoding="utf-8"?>
<ds:datastoreItem xmlns:ds="http://schemas.openxmlformats.org/officeDocument/2006/customXml" ds:itemID="{033274C3-6352-4A95-87A3-02817426DF03}"/>
</file>

<file path=customXml/itemProps3.xml><?xml version="1.0" encoding="utf-8"?>
<ds:datastoreItem xmlns:ds="http://schemas.openxmlformats.org/officeDocument/2006/customXml" ds:itemID="{AD427B0B-9BF1-48A9-9A79-116C7193D24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2024-04-17T19:16:00Z</dcterms:created>
  <dcterms:modified xsi:type="dcterms:W3CDTF">2024-12-17T13:28:50Z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EAC67C3D4DEC41599C453659BEB8E3DE_12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