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7198" y="2334735"/>
            <a:ext cx="3714750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