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85968" y="322422"/>
            <a:ext cx="8420937" cy="60870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о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0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8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13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56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05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12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01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8" y="317259"/>
            <a:ext cx="2011995" cy="201199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03" y="2042298"/>
            <a:ext cx="27051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2024-04-21T08:12:00Z</dcterms:created>
  <dcterms:modified xsi:type="dcterms:W3CDTF">2024-10-21T15:09:25Z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