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5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75"/>
  </p:normalViewPr>
  <p:slideViewPr>
    <p:cSldViewPr>
      <p:cViewPr varScale="1">
        <p:scale>
          <a:sx n="135" d="100"/>
          <a:sy n="135" d="100"/>
        </p:scale>
        <p:origin x="846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F6BB5B-D440-4D21-82F0-888120D16D73}" type="datetimeFigureOut">
              <a:rPr lang="ru-UA" smtClean="0"/>
              <a:t>22.11.2024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9A4B18-024B-4909-8CDB-679508FAB8D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02118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9A4B18-024B-4909-8CDB-679508FAB8D6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05294830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954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738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033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074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782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766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278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157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409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71677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686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svg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9FC7605-7DD8-A12E-6DB6-F1746F9368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9807"/>
            <a:ext cx="9144000" cy="5153307"/>
          </a:xfrm>
          <a:prstGeom prst="rect">
            <a:avLst/>
          </a:prstGeom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D7C2B0E7-351B-CED9-02A1-928E1997D74A}"/>
              </a:ext>
            </a:extLst>
          </p:cNvPr>
          <p:cNvGrpSpPr/>
          <p:nvPr/>
        </p:nvGrpSpPr>
        <p:grpSpPr>
          <a:xfrm>
            <a:off x="4259150" y="636351"/>
            <a:ext cx="3899350" cy="4255528"/>
            <a:chOff x="3569120" y="627534"/>
            <a:chExt cx="4454029" cy="4757870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569120" y="627534"/>
              <a:ext cx="4454029" cy="475787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Овал 1">
              <a:extLst>
                <a:ext uri="{FF2B5EF4-FFF2-40B4-BE49-F238E27FC236}">
                  <a16:creationId xmlns:a16="http://schemas.microsoft.com/office/drawing/2014/main" id="{38B8293E-BA05-62FB-34CD-DA6CA01D50D3}"/>
                </a:ext>
              </a:extLst>
            </p:cNvPr>
            <p:cNvSpPr/>
            <p:nvPr/>
          </p:nvSpPr>
          <p:spPr>
            <a:xfrm>
              <a:off x="5796135" y="3006469"/>
              <a:ext cx="144016" cy="144016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41E22F9E-FA57-518D-4371-D2537ABE50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80193" y="3579862"/>
              <a:ext cx="164606" cy="170703"/>
            </a:xfrm>
            <a:prstGeom prst="rect">
              <a:avLst/>
            </a:prstGeom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DCC30D7C-59C5-31B5-1D87-5C5EE9E271A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42017" y="4163186"/>
              <a:ext cx="164606" cy="170703"/>
            </a:xfrm>
            <a:prstGeom prst="rect">
              <a:avLst/>
            </a:prstGeom>
          </p:spPr>
        </p:pic>
      </p:grp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5496720">
            <a:off x="6855606" y="1132128"/>
            <a:ext cx="914866" cy="26622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200000">
            <a:off x="6446202" y="1754412"/>
            <a:ext cx="1202400" cy="26622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200000">
            <a:off x="6871047" y="2467569"/>
            <a:ext cx="883984" cy="26622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AFBBB9F-9095-3387-1D17-302F8B3E282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20"/>
            <a:ext cx="854366" cy="739326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74843DE5-4BCB-097C-CB9C-4C40B7E7C7A0}"/>
              </a:ext>
            </a:extLst>
          </p:cNvPr>
          <p:cNvGrpSpPr/>
          <p:nvPr/>
        </p:nvGrpSpPr>
        <p:grpSpPr>
          <a:xfrm>
            <a:off x="4221576" y="594076"/>
            <a:ext cx="4022834" cy="4353938"/>
            <a:chOff x="4903053" y="345670"/>
            <a:chExt cx="3658726" cy="3875323"/>
          </a:xfrm>
        </p:grpSpPr>
        <p:pic>
          <p:nvPicPr>
            <p:cNvPr id="21" name="Picture 3">
              <a:extLst>
                <a:ext uri="{FF2B5EF4-FFF2-40B4-BE49-F238E27FC236}">
                  <a16:creationId xmlns:a16="http://schemas.microsoft.com/office/drawing/2014/main" id="{74B0F4D7-71A9-29B6-291B-FF42061942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903053" y="345670"/>
              <a:ext cx="3658726" cy="387532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3" name="Прямая со стрелкой 22">
              <a:extLst>
                <a:ext uri="{FF2B5EF4-FFF2-40B4-BE49-F238E27FC236}">
                  <a16:creationId xmlns:a16="http://schemas.microsoft.com/office/drawing/2014/main" id="{918BEE63-0C29-9835-7B5A-DC35240E5B5E}"/>
                </a:ext>
              </a:extLst>
            </p:cNvPr>
            <p:cNvCxnSpPr/>
            <p:nvPr/>
          </p:nvCxnSpPr>
          <p:spPr>
            <a:xfrm>
              <a:off x="6372200" y="2277163"/>
              <a:ext cx="0" cy="1014667"/>
            </a:xfrm>
            <a:prstGeom prst="straightConnector1">
              <a:avLst/>
            </a:prstGeom>
            <a:ln w="3492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1180339B-1175-1CE7-BFE4-6DC4B36E18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848968" y="2277163"/>
              <a:ext cx="231668" cy="1127858"/>
            </a:xfrm>
            <a:prstGeom prst="rect">
              <a:avLst/>
            </a:prstGeom>
          </p:spPr>
        </p:pic>
      </p:grpSp>
      <p:pic>
        <p:nvPicPr>
          <p:cNvPr id="3" name="Picture 5">
            <a:extLst>
              <a:ext uri="{FF2B5EF4-FFF2-40B4-BE49-F238E27FC236}">
                <a16:creationId xmlns:a16="http://schemas.microsoft.com/office/drawing/2014/main" id="{494AA291-E5B1-6756-4C16-554B7CFCB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1" r="27881"/>
          <a:stretch/>
        </p:blipFill>
        <p:spPr bwMode="auto">
          <a:xfrm rot="1663498" flipH="1">
            <a:off x="4646135" y="2355669"/>
            <a:ext cx="1148743" cy="26050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03A16F51-AC29-FA02-2284-3FDE6CD1F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1" r="27881"/>
          <a:stretch/>
        </p:blipFill>
        <p:spPr bwMode="auto">
          <a:xfrm rot="20203183">
            <a:off x="6511559" y="2440909"/>
            <a:ext cx="1083963" cy="26050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8FE2CCCF-2770-9089-5CBA-B4F4677B9EDB}"/>
              </a:ext>
            </a:extLst>
          </p:cNvPr>
          <p:cNvGrpSpPr/>
          <p:nvPr/>
        </p:nvGrpSpPr>
        <p:grpSpPr>
          <a:xfrm>
            <a:off x="4221574" y="594076"/>
            <a:ext cx="3947634" cy="4353938"/>
            <a:chOff x="4148788" y="154030"/>
            <a:chExt cx="4402309" cy="4702622"/>
          </a:xfrm>
        </p:grpSpPr>
        <p:pic>
          <p:nvPicPr>
            <p:cNvPr id="27" name="Picture 3">
              <a:extLst>
                <a:ext uri="{FF2B5EF4-FFF2-40B4-BE49-F238E27FC236}">
                  <a16:creationId xmlns:a16="http://schemas.microsoft.com/office/drawing/2014/main" id="{1EEE9646-49C1-7A81-AF42-A9245CCC8E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148788" y="154030"/>
              <a:ext cx="4402309" cy="470262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8" name="Группа 27">
              <a:extLst>
                <a:ext uri="{FF2B5EF4-FFF2-40B4-BE49-F238E27FC236}">
                  <a16:creationId xmlns:a16="http://schemas.microsoft.com/office/drawing/2014/main" id="{F84E988E-C00A-D447-1FDC-1156C3E05E59}"/>
                </a:ext>
              </a:extLst>
            </p:cNvPr>
            <p:cNvGrpSpPr/>
            <p:nvPr/>
          </p:nvGrpSpPr>
          <p:grpSpPr>
            <a:xfrm>
              <a:off x="5452989" y="2505341"/>
              <a:ext cx="726505" cy="1442751"/>
              <a:chOff x="5452989" y="2505341"/>
              <a:chExt cx="726505" cy="1442751"/>
            </a:xfrm>
          </p:grpSpPr>
          <p:cxnSp>
            <p:nvCxnSpPr>
              <p:cNvPr id="30" name="Прямая со стрелкой 29">
                <a:extLst>
                  <a:ext uri="{FF2B5EF4-FFF2-40B4-BE49-F238E27FC236}">
                    <a16:creationId xmlns:a16="http://schemas.microsoft.com/office/drawing/2014/main" id="{9BC2C9E0-92A4-19F5-86E7-824EE7A65AE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488696" y="2505341"/>
                <a:ext cx="572006" cy="534193"/>
              </a:xfrm>
              <a:prstGeom prst="straightConnector1">
                <a:avLst/>
              </a:prstGeom>
              <a:ln w="2540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1" name="Рисунок 30">
                <a:extLst>
                  <a:ext uri="{FF2B5EF4-FFF2-40B4-BE49-F238E27FC236}">
                    <a16:creationId xmlns:a16="http://schemas.microsoft.com/office/drawing/2014/main" id="{1F735084-9AC1-3ED8-338F-265FAA7C0E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452989" y="2925226"/>
                <a:ext cx="664522" cy="627942"/>
              </a:xfrm>
              <a:prstGeom prst="rect">
                <a:avLst/>
              </a:prstGeom>
            </p:spPr>
          </p:pic>
          <p:pic>
            <p:nvPicPr>
              <p:cNvPr id="32" name="Рисунок 31">
                <a:extLst>
                  <a:ext uri="{FF2B5EF4-FFF2-40B4-BE49-F238E27FC236}">
                    <a16:creationId xmlns:a16="http://schemas.microsoft.com/office/drawing/2014/main" id="{7BB6C9A7-7549-34DC-BB61-F7CB0D9221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614182" y="3413899"/>
                <a:ext cx="565312" cy="534193"/>
              </a:xfrm>
              <a:prstGeom prst="rect">
                <a:avLst/>
              </a:prstGeom>
            </p:spPr>
          </p:pic>
        </p:grpSp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7BA3CAFE-B00D-46F3-89F7-2152F72616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flipH="1">
              <a:off x="6317703" y="2491022"/>
              <a:ext cx="664522" cy="1457070"/>
            </a:xfrm>
            <a:prstGeom prst="rect">
              <a:avLst/>
            </a:prstGeom>
          </p:spPr>
        </p:pic>
      </p:grpSp>
      <p:pic>
        <p:nvPicPr>
          <p:cNvPr id="10" name="Picture 5">
            <a:extLst>
              <a:ext uri="{FF2B5EF4-FFF2-40B4-BE49-F238E27FC236}">
                <a16:creationId xmlns:a16="http://schemas.microsoft.com/office/drawing/2014/main" id="{88B67040-B68F-1CE8-B895-16D973B53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861667" y="1555751"/>
            <a:ext cx="994608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>
            <a:extLst>
              <a:ext uri="{FF2B5EF4-FFF2-40B4-BE49-F238E27FC236}">
                <a16:creationId xmlns:a16="http://schemas.microsoft.com/office/drawing/2014/main" id="{65451F29-147F-10F7-8F87-CB2BA6635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980949" y="2057633"/>
            <a:ext cx="883357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>
            <a:extLst>
              <a:ext uri="{FF2B5EF4-FFF2-40B4-BE49-F238E27FC236}">
                <a16:creationId xmlns:a16="http://schemas.microsoft.com/office/drawing/2014/main" id="{6C8F0C70-F55A-BE48-47C5-ECB3CA2D0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937121" y="2659433"/>
            <a:ext cx="850893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>
            <a:extLst>
              <a:ext uri="{FF2B5EF4-FFF2-40B4-BE49-F238E27FC236}">
                <a16:creationId xmlns:a16="http://schemas.microsoft.com/office/drawing/2014/main" id="{B7E3E8D8-D2DC-EC5E-DF7A-D293A97A8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643084" flipH="1">
            <a:off x="4303573" y="1648211"/>
            <a:ext cx="1018126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>
            <a:extLst>
              <a:ext uri="{FF2B5EF4-FFF2-40B4-BE49-F238E27FC236}">
                <a16:creationId xmlns:a16="http://schemas.microsoft.com/office/drawing/2014/main" id="{C44F046F-5B4F-6546-0F50-54C7E1E4A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643084" flipH="1">
            <a:off x="4313309" y="2174241"/>
            <a:ext cx="988067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>
            <a:extLst>
              <a:ext uri="{FF2B5EF4-FFF2-40B4-BE49-F238E27FC236}">
                <a16:creationId xmlns:a16="http://schemas.microsoft.com/office/drawing/2014/main" id="{91664578-FA38-EB72-1F98-C431983A4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643084" flipH="1">
            <a:off x="4325238" y="2706542"/>
            <a:ext cx="984521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Объект 10">
            <a:extLst>
              <a:ext uri="{FF2B5EF4-FFF2-40B4-BE49-F238E27FC236}">
                <a16:creationId xmlns:a16="http://schemas.microsoft.com/office/drawing/2014/main" id="{2BE55175-E2F7-929E-6842-E9EDBC8786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362" y="594075"/>
            <a:ext cx="4045048" cy="4353937"/>
          </a:xfrm>
        </p:spPr>
      </p:pic>
      <p:cxnSp>
        <p:nvCxnSpPr>
          <p:cNvPr id="58" name="Прямая со стрелкой 57">
            <a:extLst>
              <a:ext uri="{FF2B5EF4-FFF2-40B4-BE49-F238E27FC236}">
                <a16:creationId xmlns:a16="http://schemas.microsoft.com/office/drawing/2014/main" id="{5F985A83-3CEF-D74B-BB51-377FF856B781}"/>
              </a:ext>
            </a:extLst>
          </p:cNvPr>
          <p:cNvCxnSpPr/>
          <p:nvPr/>
        </p:nvCxnSpPr>
        <p:spPr>
          <a:xfrm>
            <a:off x="5576790" y="3159797"/>
            <a:ext cx="1116000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>
            <a:extLst>
              <a:ext uri="{FF2B5EF4-FFF2-40B4-BE49-F238E27FC236}">
                <a16:creationId xmlns:a16="http://schemas.microsoft.com/office/drawing/2014/main" id="{26F131CB-F26D-C9B8-D9F1-B5EDF582568E}"/>
              </a:ext>
            </a:extLst>
          </p:cNvPr>
          <p:cNvCxnSpPr/>
          <p:nvPr/>
        </p:nvCxnSpPr>
        <p:spPr>
          <a:xfrm>
            <a:off x="5576790" y="3420542"/>
            <a:ext cx="1116000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>
            <a:extLst>
              <a:ext uri="{FF2B5EF4-FFF2-40B4-BE49-F238E27FC236}">
                <a16:creationId xmlns:a16="http://schemas.microsoft.com/office/drawing/2014/main" id="{F4CF4FA1-09C7-983E-BCD2-B6DE780B2B17}"/>
              </a:ext>
            </a:extLst>
          </p:cNvPr>
          <p:cNvCxnSpPr>
            <a:cxnSpLocks/>
          </p:cNvCxnSpPr>
          <p:nvPr/>
        </p:nvCxnSpPr>
        <p:spPr>
          <a:xfrm flipH="1">
            <a:off x="5630734" y="3654574"/>
            <a:ext cx="1008112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5">
            <a:extLst>
              <a:ext uri="{FF2B5EF4-FFF2-40B4-BE49-F238E27FC236}">
                <a16:creationId xmlns:a16="http://schemas.microsoft.com/office/drawing/2014/main" id="{07518273-9258-1156-AD0C-0F06598BA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200000">
            <a:off x="6152053" y="1744636"/>
            <a:ext cx="994608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5">
            <a:extLst>
              <a:ext uri="{FF2B5EF4-FFF2-40B4-BE49-F238E27FC236}">
                <a16:creationId xmlns:a16="http://schemas.microsoft.com/office/drawing/2014/main" id="{26D40EAD-C159-2997-0A8F-437F4F9EA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200000">
            <a:off x="6147862" y="2020557"/>
            <a:ext cx="994608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5">
            <a:extLst>
              <a:ext uri="{FF2B5EF4-FFF2-40B4-BE49-F238E27FC236}">
                <a16:creationId xmlns:a16="http://schemas.microsoft.com/office/drawing/2014/main" id="{E874EB90-7926-4864-19C5-9BB72A04A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5400000" flipH="1">
            <a:off x="4994712" y="2302229"/>
            <a:ext cx="988067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Объект 10">
            <a:extLst>
              <a:ext uri="{FF2B5EF4-FFF2-40B4-BE49-F238E27FC236}">
                <a16:creationId xmlns:a16="http://schemas.microsoft.com/office/drawing/2014/main" id="{97B49815-EDB9-EB4E-D328-766C6A6BFE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046" y="594073"/>
            <a:ext cx="4026362" cy="4353937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CA71E453-AD13-7E5F-0833-9514057329B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1387395">
            <a:off x="5516898" y="3255134"/>
            <a:ext cx="835224" cy="823031"/>
          </a:xfrm>
          <a:prstGeom prst="rect">
            <a:avLst/>
          </a:prstGeom>
        </p:spPr>
      </p:pic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18882F18-AC27-7144-FE59-E12C7E033616}"/>
              </a:ext>
            </a:extLst>
          </p:cNvPr>
          <p:cNvGrpSpPr/>
          <p:nvPr/>
        </p:nvGrpSpPr>
        <p:grpSpPr>
          <a:xfrm>
            <a:off x="5881003" y="2841525"/>
            <a:ext cx="808300" cy="802214"/>
            <a:chOff x="1841532" y="2059178"/>
            <a:chExt cx="808300" cy="802214"/>
          </a:xfrm>
        </p:grpSpPr>
        <p:sp>
          <p:nvSpPr>
            <p:cNvPr id="68" name="Полилиния: фигура 67">
              <a:extLst>
                <a:ext uri="{FF2B5EF4-FFF2-40B4-BE49-F238E27FC236}">
                  <a16:creationId xmlns:a16="http://schemas.microsoft.com/office/drawing/2014/main" id="{8A0C8BCF-76D1-4FAA-1416-B297B8B6CB00}"/>
                </a:ext>
              </a:extLst>
            </p:cNvPr>
            <p:cNvSpPr/>
            <p:nvPr/>
          </p:nvSpPr>
          <p:spPr>
            <a:xfrm>
              <a:off x="1841532" y="20591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69" name="Полилиния: фигура 68">
              <a:extLst>
                <a:ext uri="{FF2B5EF4-FFF2-40B4-BE49-F238E27FC236}">
                  <a16:creationId xmlns:a16="http://schemas.microsoft.com/office/drawing/2014/main" id="{034E0107-BC22-6B21-B3DC-DA3F8D0D79ED}"/>
                </a:ext>
              </a:extLst>
            </p:cNvPr>
            <p:cNvSpPr/>
            <p:nvPr/>
          </p:nvSpPr>
          <p:spPr>
            <a:xfrm>
              <a:off x="1993932" y="22115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0" name="Полилиния: фигура 69">
              <a:extLst>
                <a:ext uri="{FF2B5EF4-FFF2-40B4-BE49-F238E27FC236}">
                  <a16:creationId xmlns:a16="http://schemas.microsoft.com/office/drawing/2014/main" id="{30BD9A76-2F4D-8ED7-7B39-433ECF5BB0BC}"/>
                </a:ext>
              </a:extLst>
            </p:cNvPr>
            <p:cNvSpPr/>
            <p:nvPr/>
          </p:nvSpPr>
          <p:spPr>
            <a:xfrm>
              <a:off x="2146332" y="23639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1" name="Полилиния: фигура 70">
              <a:extLst>
                <a:ext uri="{FF2B5EF4-FFF2-40B4-BE49-F238E27FC236}">
                  <a16:creationId xmlns:a16="http://schemas.microsoft.com/office/drawing/2014/main" id="{BF959439-34DC-E622-927A-0F9FB5A1C56D}"/>
                </a:ext>
              </a:extLst>
            </p:cNvPr>
            <p:cNvSpPr/>
            <p:nvPr/>
          </p:nvSpPr>
          <p:spPr>
            <a:xfrm>
              <a:off x="2321882" y="25364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2" name="Полилиния: фигура 71">
              <a:extLst>
                <a:ext uri="{FF2B5EF4-FFF2-40B4-BE49-F238E27FC236}">
                  <a16:creationId xmlns:a16="http://schemas.microsoft.com/office/drawing/2014/main" id="{97B9D49E-D46E-8ED6-8E4A-9EA02D8A8E60}"/>
                </a:ext>
              </a:extLst>
            </p:cNvPr>
            <p:cNvSpPr/>
            <p:nvPr/>
          </p:nvSpPr>
          <p:spPr>
            <a:xfrm>
              <a:off x="2474282" y="26888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pic>
        <p:nvPicPr>
          <p:cNvPr id="73" name="Picture 5">
            <a:extLst>
              <a:ext uri="{FF2B5EF4-FFF2-40B4-BE49-F238E27FC236}">
                <a16:creationId xmlns:a16="http://schemas.microsoft.com/office/drawing/2014/main" id="{2DBE3CFA-D716-9C91-B523-A073D29F0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518522" y="1617567"/>
            <a:ext cx="883357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5">
            <a:extLst>
              <a:ext uri="{FF2B5EF4-FFF2-40B4-BE49-F238E27FC236}">
                <a16:creationId xmlns:a16="http://schemas.microsoft.com/office/drawing/2014/main" id="{973D18B9-F754-C7DD-7653-57FA6F41A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180916" y="2048840"/>
            <a:ext cx="883357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Объект 10">
            <a:extLst>
              <a:ext uri="{FF2B5EF4-FFF2-40B4-BE49-F238E27FC236}">
                <a16:creationId xmlns:a16="http://schemas.microsoft.com/office/drawing/2014/main" id="{C955F4AA-98D1-8045-3ACB-4FA44818C4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499" y="555525"/>
            <a:ext cx="4075891" cy="4353937"/>
          </a:xfrm>
          <a:prstGeom prst="rect">
            <a:avLst/>
          </a:prstGeom>
        </p:spPr>
      </p:pic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06BAE424-B221-0897-8C92-86FC49794B22}"/>
              </a:ext>
            </a:extLst>
          </p:cNvPr>
          <p:cNvGrpSpPr/>
          <p:nvPr/>
        </p:nvGrpSpPr>
        <p:grpSpPr>
          <a:xfrm rot="5739123">
            <a:off x="5601021" y="2705017"/>
            <a:ext cx="808300" cy="802214"/>
            <a:chOff x="1841532" y="2059178"/>
            <a:chExt cx="808300" cy="802214"/>
          </a:xfrm>
        </p:grpSpPr>
        <p:sp>
          <p:nvSpPr>
            <p:cNvPr id="90" name="Полилиния: фигура 89">
              <a:extLst>
                <a:ext uri="{FF2B5EF4-FFF2-40B4-BE49-F238E27FC236}">
                  <a16:creationId xmlns:a16="http://schemas.microsoft.com/office/drawing/2014/main" id="{A9E75B52-EFC4-5830-AE4E-6F97438EE47D}"/>
                </a:ext>
              </a:extLst>
            </p:cNvPr>
            <p:cNvSpPr/>
            <p:nvPr/>
          </p:nvSpPr>
          <p:spPr>
            <a:xfrm>
              <a:off x="1841532" y="20591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1" name="Полилиния: фигура 90">
              <a:extLst>
                <a:ext uri="{FF2B5EF4-FFF2-40B4-BE49-F238E27FC236}">
                  <a16:creationId xmlns:a16="http://schemas.microsoft.com/office/drawing/2014/main" id="{695CB938-E933-CAFC-4346-2B3D697D3EC3}"/>
                </a:ext>
              </a:extLst>
            </p:cNvPr>
            <p:cNvSpPr/>
            <p:nvPr/>
          </p:nvSpPr>
          <p:spPr>
            <a:xfrm>
              <a:off x="1993932" y="22115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2" name="Полилиния: фигура 91">
              <a:extLst>
                <a:ext uri="{FF2B5EF4-FFF2-40B4-BE49-F238E27FC236}">
                  <a16:creationId xmlns:a16="http://schemas.microsoft.com/office/drawing/2014/main" id="{83F5FE07-11EA-4C4C-9F55-7B9FD15FF898}"/>
                </a:ext>
              </a:extLst>
            </p:cNvPr>
            <p:cNvSpPr/>
            <p:nvPr/>
          </p:nvSpPr>
          <p:spPr>
            <a:xfrm>
              <a:off x="2146332" y="23639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3" name="Полилиния: фигура 92">
              <a:extLst>
                <a:ext uri="{FF2B5EF4-FFF2-40B4-BE49-F238E27FC236}">
                  <a16:creationId xmlns:a16="http://schemas.microsoft.com/office/drawing/2014/main" id="{10530C50-9D11-5A1E-9D76-F58739244CB7}"/>
                </a:ext>
              </a:extLst>
            </p:cNvPr>
            <p:cNvSpPr/>
            <p:nvPr/>
          </p:nvSpPr>
          <p:spPr>
            <a:xfrm>
              <a:off x="2321882" y="25364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4" name="Полилиния: фигура 93">
              <a:extLst>
                <a:ext uri="{FF2B5EF4-FFF2-40B4-BE49-F238E27FC236}">
                  <a16:creationId xmlns:a16="http://schemas.microsoft.com/office/drawing/2014/main" id="{FEE8A65F-79B8-CAF0-8280-4306427048F5}"/>
                </a:ext>
              </a:extLst>
            </p:cNvPr>
            <p:cNvSpPr/>
            <p:nvPr/>
          </p:nvSpPr>
          <p:spPr>
            <a:xfrm>
              <a:off x="2474282" y="26888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101" name="Группа 100">
            <a:extLst>
              <a:ext uri="{FF2B5EF4-FFF2-40B4-BE49-F238E27FC236}">
                <a16:creationId xmlns:a16="http://schemas.microsoft.com/office/drawing/2014/main" id="{E7964146-8FED-0116-AF2F-EF015202FFC0}"/>
              </a:ext>
            </a:extLst>
          </p:cNvPr>
          <p:cNvGrpSpPr/>
          <p:nvPr/>
        </p:nvGrpSpPr>
        <p:grpSpPr>
          <a:xfrm rot="5739123">
            <a:off x="5807350" y="3143289"/>
            <a:ext cx="808300" cy="802214"/>
            <a:chOff x="1841532" y="2059178"/>
            <a:chExt cx="808300" cy="802214"/>
          </a:xfrm>
        </p:grpSpPr>
        <p:sp>
          <p:nvSpPr>
            <p:cNvPr id="102" name="Полилиния: фигура 101">
              <a:extLst>
                <a:ext uri="{FF2B5EF4-FFF2-40B4-BE49-F238E27FC236}">
                  <a16:creationId xmlns:a16="http://schemas.microsoft.com/office/drawing/2014/main" id="{77A4A401-0FFE-2BC7-E382-97DE0F055154}"/>
                </a:ext>
              </a:extLst>
            </p:cNvPr>
            <p:cNvSpPr/>
            <p:nvPr/>
          </p:nvSpPr>
          <p:spPr>
            <a:xfrm>
              <a:off x="1841532" y="20591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3" name="Полилиния: фигура 102">
              <a:extLst>
                <a:ext uri="{FF2B5EF4-FFF2-40B4-BE49-F238E27FC236}">
                  <a16:creationId xmlns:a16="http://schemas.microsoft.com/office/drawing/2014/main" id="{C570FFF6-8851-1B21-BA36-CBD691A311E5}"/>
                </a:ext>
              </a:extLst>
            </p:cNvPr>
            <p:cNvSpPr/>
            <p:nvPr/>
          </p:nvSpPr>
          <p:spPr>
            <a:xfrm>
              <a:off x="1993932" y="22115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4" name="Полилиния: фигура 103">
              <a:extLst>
                <a:ext uri="{FF2B5EF4-FFF2-40B4-BE49-F238E27FC236}">
                  <a16:creationId xmlns:a16="http://schemas.microsoft.com/office/drawing/2014/main" id="{1DCF5029-274B-B631-251E-7C40458FFF6F}"/>
                </a:ext>
              </a:extLst>
            </p:cNvPr>
            <p:cNvSpPr/>
            <p:nvPr/>
          </p:nvSpPr>
          <p:spPr>
            <a:xfrm>
              <a:off x="2146332" y="23639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5" name="Полилиния: фигура 104">
              <a:extLst>
                <a:ext uri="{FF2B5EF4-FFF2-40B4-BE49-F238E27FC236}">
                  <a16:creationId xmlns:a16="http://schemas.microsoft.com/office/drawing/2014/main" id="{A42607CC-5D8C-3579-F4E8-DC41674A50D8}"/>
                </a:ext>
              </a:extLst>
            </p:cNvPr>
            <p:cNvSpPr/>
            <p:nvPr/>
          </p:nvSpPr>
          <p:spPr>
            <a:xfrm>
              <a:off x="2321882" y="25364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6" name="Полилиния: фигура 105">
              <a:extLst>
                <a:ext uri="{FF2B5EF4-FFF2-40B4-BE49-F238E27FC236}">
                  <a16:creationId xmlns:a16="http://schemas.microsoft.com/office/drawing/2014/main" id="{E9FC7E80-D71F-44D2-9214-0D363F3CB8A8}"/>
                </a:ext>
              </a:extLst>
            </p:cNvPr>
            <p:cNvSpPr/>
            <p:nvPr/>
          </p:nvSpPr>
          <p:spPr>
            <a:xfrm>
              <a:off x="2474282" y="26888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pic>
        <p:nvPicPr>
          <p:cNvPr id="108" name="Picture 5">
            <a:extLst>
              <a:ext uri="{FF2B5EF4-FFF2-40B4-BE49-F238E27FC236}">
                <a16:creationId xmlns:a16="http://schemas.microsoft.com/office/drawing/2014/main" id="{9558D726-4D52-212C-A166-7CB7166B9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563155" flipH="1">
            <a:off x="4854021" y="1589455"/>
            <a:ext cx="988067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5">
            <a:extLst>
              <a:ext uri="{FF2B5EF4-FFF2-40B4-BE49-F238E27FC236}">
                <a16:creationId xmlns:a16="http://schemas.microsoft.com/office/drawing/2014/main" id="{5761BB43-5A43-70FA-7265-1E5C07592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563155" flipH="1">
            <a:off x="5103202" y="2174730"/>
            <a:ext cx="988067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E5F02C4-EE71-DF4E-05A0-F366806A92D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2676913" y="3463461"/>
            <a:ext cx="1797058" cy="1797058"/>
          </a:xfrm>
          <a:prstGeom prst="rect">
            <a:avLst/>
          </a:prstGeom>
        </p:spPr>
      </p:pic>
      <p:pic>
        <p:nvPicPr>
          <p:cNvPr id="269" name="Picture 268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402" y="2006690"/>
            <a:ext cx="2828925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49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3.33333E-6 0.2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22222E-6 L -4.16667E-6 0.2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0.09062 0.1305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23457E-6 L 0.09063 0.13056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45679E-6 L 0.09062 0.13055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60494E-6 L -0.09601 0.1358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7.40741E-7 L -0.096 0.1358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19753E-6 L -0.09601 0.1358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23457E-6 L 0.10573 -0.00401 " pathEditMode="relative" rAng="0" ptsTypes="AA">
                                      <p:cBhvr>
                                        <p:cTn id="164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8" y="-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46914E-6 L 0.10573 -0.00401 " pathEditMode="relative" rAng="0" ptsTypes="AA">
                                      <p:cBhvr>
                                        <p:cTn id="17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8" y="-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09877E-6 L -0.1151 -0.00339 " pathEditMode="relative" rAng="0" ptsTypes="AA">
                                      <p:cBhvr>
                                        <p:cTn id="188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6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0155 L -0.00069 -0.00155 C -0.00226 0.00802 -0.00608 0.01975 0.00156 0.02747 C 0.00382 0.02994 0.00695 0.02654 0.00972 0.02623 C 0.0092 0.02345 0.00938 0.02006 0.00816 0.01821 C 0.00608 0.01481 0.00365 0.01697 0.00156 0.01821 C 0.00243 0.02407 0.0033 0.02994 0.00452 0.03549 C 0.00504 0.03858 0.0059 0.04166 0.00677 0.04475 C 0.00712 0.04629 0.00764 0.04753 0.00816 0.04876 C 0.01129 0.05494 0.01458 0.06142 0.01788 0.06728 C 0.01858 0.06852 0.01945 0.06913 0.02014 0.07006 C 0.02083 0.06913 0.02431 0.06605 0.02396 0.06327 C 0.02344 0.06018 0.02188 0.05802 0.02083 0.05524 C 0.02014 0.05586 0.01927 0.05586 0.01875 0.05679 C 0.01806 0.05771 0.01788 0.05926 0.01788 0.0608 C 0.01858 0.06759 0.01979 0.07407 0.02083 0.08055 C 0.02118 0.0824 0.0217 0.08457 0.0224 0.0858 C 0.02344 0.08765 0.025 0.08858 0.02622 0.08981 C 0.03021 0.09475 0.03802 0.10463 0.03802 0.10463 C 0.03941 0.10308 0.04184 0.10308 0.04184 0.10061 C 0.04184 0.09259 0.03854 0.09166 0.03594 0.08981 C 0.03542 0.09197 0.03438 0.09413 0.03438 0.0966 C 0.03386 0.11389 0.0349 0.11327 0.04184 0.12561 C 0.04254 0.12685 0.04323 0.12778 0.0441 0.12839 C 0.04583 0.12963 0.05278 0.13086 0.05382 0.13117 C 0.0566 0.13024 0.05972 0.13117 0.06198 0.12839 C 0.06302 0.12716 0.05955 0.12592 0.05833 0.12561 C 0.05729 0.12561 0.05625 0.12654 0.05521 0.12716 C 0.05608 0.1358 0.05608 0.14506 0.05747 0.1537 C 0.05799 0.15648 0.0592 0.15864 0.06042 0.16018 C 0.06389 0.16481 0.07361 0.16389 0.07535 0.16419 C 0.07413 0.16327 0.07309 0.16203 0.0717 0.16173 C 0.07083 0.16142 0.06962 0.16142 0.06945 0.16296 C 0.06892 0.17006 0.06927 0.17716 0.07014 0.18426 C 0.07031 0.1858 0.0717 0.18611 0.0724 0.18673 C 0.08108 0.19444 0.07986 0.19352 0.08663 0.19753 C 0.08733 0.19691 0.08906 0.19753 0.08889 0.19599 C 0.08837 0.19321 0.08629 0.19197 0.08507 0.1895 C 0.08455 0.18827 0.0842 0.18673 0.08368 0.18549 C 0.0816 0.19259 0.08004 0.19568 0.08368 0.20524 C 0.08524 0.20987 0.0882 0.21389 0.09115 0.21481 L 0.09566 0.21605 L 0.09792 0.21882 " pathEditMode="relative" ptsTypes="AAAAAAAAAAAAAAAAAAAAAAAAAAAAAAAAAAAAAAAAAAA">
                                      <p:cBhvr>
                                        <p:cTn id="208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0155 L -0.00069 -0.00124 C -0.00225 0.00802 -0.00607 0.01975 0.00156 0.02747 C 0.00382 0.02994 0.00695 0.02654 0.00972 0.02623 C 0.0092 0.02345 0.00938 0.02006 0.00816 0.01821 C 0.00608 0.01481 0.00365 0.01697 0.00156 0.01821 C 0.00243 0.02407 0.0033 0.02994 0.00452 0.03549 C 0.00504 0.03858 0.0059 0.04166 0.00677 0.04475 C 0.00712 0.04629 0.00764 0.04753 0.00816 0.04876 C 0.01129 0.05494 0.01459 0.06142 0.01788 0.06728 C 0.01858 0.06852 0.01945 0.06913 0.02014 0.07006 C 0.02084 0.06913 0.02431 0.06605 0.02396 0.06327 C 0.02344 0.06018 0.02188 0.05802 0.02084 0.05524 C 0.02014 0.05586 0.01927 0.05586 0.01875 0.05679 C 0.01806 0.05771 0.01788 0.05926 0.01788 0.0608 C 0.01858 0.06759 0.01979 0.07407 0.02084 0.08055 C 0.02118 0.08241 0.0217 0.08457 0.0224 0.0858 C 0.02344 0.08765 0.025 0.08858 0.02622 0.08981 C 0.03021 0.09475 0.03802 0.10463 0.03802 0.10494 C 0.03941 0.10308 0.04184 0.10308 0.04184 0.10062 C 0.04184 0.09259 0.03854 0.09166 0.03594 0.08981 C 0.03542 0.09197 0.03438 0.09413 0.03438 0.0966 C 0.03386 0.11389 0.0349 0.11327 0.04184 0.12562 C 0.04254 0.12685 0.04323 0.12778 0.0441 0.12839 C 0.04584 0.12963 0.05278 0.13086 0.05382 0.13117 C 0.0566 0.13024 0.05972 0.13117 0.06198 0.12839 C 0.06302 0.12716 0.05955 0.12592 0.05834 0.12562 C 0.05729 0.12562 0.05625 0.12654 0.05521 0.12716 C 0.05608 0.1358 0.05608 0.14506 0.05747 0.1537 C 0.05799 0.15648 0.0592 0.15864 0.06042 0.16018 C 0.06389 0.16481 0.07361 0.16389 0.07535 0.1642 C 0.07413 0.16327 0.07309 0.16204 0.0717 0.16173 C 0.07084 0.16142 0.06962 0.16142 0.06945 0.16296 C 0.06893 0.17006 0.06927 0.17716 0.07014 0.18426 C 0.07031 0.1858 0.0717 0.18611 0.0724 0.18673 C 0.08108 0.19444 0.07986 0.19352 0.08663 0.19753 C 0.08733 0.19691 0.08906 0.19753 0.08889 0.19599 C 0.08837 0.19321 0.08629 0.19197 0.08507 0.1895 C 0.08455 0.18827 0.0842 0.18673 0.08368 0.18549 C 0.0816 0.19259 0.08004 0.19568 0.08368 0.20524 C 0.08525 0.20987 0.0882 0.21389 0.09115 0.21481 L 0.09566 0.21605 L 0.09792 0.21883 " pathEditMode="relative" rAng="0" ptsTypes="AAAAAAAAAAAAAAAAAAAAAAAAAAAAAAAAAAAAAAAAAAA">
                                      <p:cBhvr>
                                        <p:cTn id="220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09" y="1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0185 L 0.00104 -0.00154 C 0.00347 -0.00309 0.00677 -0.00216 0.00833 -0.00586 C 0.00954 -0.00772 0.00798 -0.01142 0.00694 -0.01358 C 0.00451 -0.01883 0.00121 -0.02068 -0.00209 -0.02284 C -0.00382 -0.02222 -0.00573 -0.02191 -0.0073 -0.02037 C -0.00851 -0.01883 -0.00921 -0.01574 -0.01025 -0.01358 C -0.01094 -0.01235 -0.01181 -0.01111 -0.0125 -0.00957 C -0.01372 -0.00031 -0.01424 0.00031 -0.01181 0.0142 C -0.01129 0.01667 -0.00973 0.01759 -0.00868 0.01944 C -0.00747 0.01914 -0.00573 0.02006 -0.00504 0.01821 C -0.00452 0.01636 -0.00556 0.01389 -0.00643 0.01296 C -0.00816 0.0108 -0.01042 0.01019 -0.0125 0.00895 C -0.01945 0.00926 -0.02639 0.00864 -0.03334 0.01019 C -0.03473 0.01049 -0.03646 0.01173 -0.03716 0.0142 C -0.0382 0.01821 -0.03768 0.02315 -0.03785 0.02747 C -0.03629 0.03241 -0.03577 0.03858 -0.03334 0.04198 C -0.02882 0.04907 -0.0224 0.04198 -0.01841 0.03951 C -0.01945 0.03796 -0.02014 0.03549 -0.02136 0.03549 C -0.03368 0.03549 -0.03473 0.03858 -0.04375 0.04753 C -0.0448 0.04969 -0.04566 0.05216 -0.04688 0.05401 C -0.0533 0.06574 -0.04393 0.04475 -0.05122 0.06204 C -0.05052 0.06698 -0.0507 0.07253 -0.04896 0.07654 C -0.04809 0.0787 -0.04601 0.07809 -0.04462 0.07809 C -0.0415 0.07809 -0.03855 0.07716 -0.03559 0.07654 C -0.04115 0.06204 -0.03802 0.06759 -0.05955 0.08056 C -0.06129 0.08179 -0.06181 0.08611 -0.0632 0.08858 C -0.06546 0.09259 -0.06789 0.0963 -0.06997 0.10062 C -0.07136 0.10339 -0.0724 0.10679 -0.07361 0.10988 C -0.07171 0.11481 -0.07101 0.12346 -0.06771 0.12438 C -0.06285 0.12593 -0.05782 0.12068 -0.05348 0.11636 C -0.05261 0.11543 -0.05469 0.11296 -0.05573 0.11265 C -0.05938 0.1108 -0.0632 0.1108 -0.06702 0.10988 C -0.07049 0.1142 -0.08177 0.125 -0.08177 0.13642 L -0.08177 0.14321 L -0.08177 0.1392 " pathEditMode="relative" rAng="0" ptsTypes="AAAAAAAAAAAAAAAAAAAAAAAAAAAAAAAAAAAA">
                                      <p:cBhvr>
                                        <p:cTn id="240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7" y="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0185 L 0.00104 -0.00154 C 0.00348 -0.00309 0.00677 -0.00216 0.00834 -0.00586 C 0.00955 -0.00772 0.00799 -0.01142 0.00695 -0.01358 C 0.00452 -0.01883 0.00122 -0.02068 -0.00208 -0.02284 C -0.00382 -0.02222 -0.00573 -0.02191 -0.00729 -0.02037 C -0.0085 -0.01883 -0.0092 -0.01574 -0.01024 -0.01358 C -0.01093 -0.01234 -0.0118 -0.01111 -0.0125 -0.00957 C -0.01371 -0.00031 -0.01423 0.00031 -0.0118 0.0142 C -0.01128 0.01667 -0.00972 0.01759 -0.00868 0.01945 C -0.00746 0.01914 -0.00573 0.02006 -0.00503 0.01821 C -0.00451 0.01636 -0.00555 0.01389 -0.00642 0.01296 C -0.00816 0.0108 -0.01041 0.01019 -0.0125 0.00895 C -0.01944 0.00926 -0.02639 0.00864 -0.03333 0.01019 C -0.03472 0.01049 -0.03646 0.01173 -0.03715 0.0142 C -0.03819 0.01821 -0.03767 0.02315 -0.03784 0.02747 C -0.03628 0.03241 -0.03576 0.03858 -0.03333 0.04198 C -0.02882 0.04907 -0.02239 0.04198 -0.0184 0.03951 C -0.01944 0.03796 -0.02014 0.03549 -0.02135 0.03549 C -0.03368 0.03549 -0.03472 0.03858 -0.04375 0.04753 C -0.04479 0.04969 -0.04566 0.05216 -0.04687 0.05401 C -0.0533 0.06574 -0.04392 0.04475 -0.05121 0.06204 C -0.05052 0.06698 -0.05069 0.07253 -0.04896 0.07654 C -0.04809 0.0787 -0.046 0.07809 -0.04462 0.07809 C -0.04149 0.07809 -0.03854 0.07716 -0.03559 0.07654 C -0.04114 0.06204 -0.03802 0.06759 -0.05955 0.08056 C -0.06128 0.08179 -0.0618 0.08611 -0.06319 0.08858 C -0.06545 0.09259 -0.06788 0.0963 -0.06996 0.10062 C -0.07135 0.1034 -0.07239 0.10679 -0.07361 0.10988 C -0.0717 0.11482 -0.071 0.12346 -0.06771 0.12438 C -0.06284 0.12593 -0.05781 0.12068 -0.05347 0.11636 C -0.0526 0.11543 -0.05468 0.11296 -0.05573 0.11266 C -0.05937 0.1108 -0.06319 0.1108 -0.06701 0.10988 C -0.07048 0.1142 -0.08177 0.125 -0.08177 0.13642 L -0.08177 0.14321 L -0.08177 0.1392 " pathEditMode="relative" rAng="0" ptsTypes="AAAAAAAAAAAAAAAAAAAAAAAAAAAAAAAAAAAA">
                                      <p:cBhvr>
                                        <p:cTn id="252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7" y="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661</TotalTime>
  <Words>1</Words>
  <Application>Microsoft Office PowerPoint</Application>
  <PresentationFormat>Экран (16:9)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Администратор</cp:lastModifiedBy>
  <cp:revision>31</cp:revision>
  <dcterms:created xsi:type="dcterms:W3CDTF">2024-09-15T06:24:59Z</dcterms:created>
  <dcterms:modified xsi:type="dcterms:W3CDTF">2024-11-22T09:29:01Z</dcterms:modified>
</cp:coreProperties>
</file>