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29BD-86E6-4900-B633-61FD99CF6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420CDB-6EFC-4BFD-8014-BDC868EAC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B648A-392F-484C-BB65-B3DE3507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B1720-98AC-4A6A-BF42-12408F9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47531-96FB-4E1A-A918-7E27D784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52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B041C-5897-4E34-852B-9350E12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40929A-F23C-4A52-AC3A-F53B3A0FE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431CC-F3C8-4E58-8A29-9C2D8418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4024F-9501-4710-8328-AF4E90F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F6AE2-EEF2-4FDC-947F-FCCF2B9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2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2AC1C3-2C7E-488B-A42D-DCE64E325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470BFF-E021-466C-94F7-EC42613A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093AC-6CBF-4D19-BF7D-9C5F19F0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2A3E7-BBBB-40B3-BCDB-BCFC0549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5CCBB-6512-48D9-A6E2-B997845E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26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3FA6-80D3-4CB0-AB30-3A1916B9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0BDB0-33AC-4E86-AACF-10A27799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3BDC3-830F-4653-A9FA-5B8198B8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37A51-38D8-4667-A307-DFA3036A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3E58F-7F92-4EC9-98BE-A0ABE0C7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827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C04DB-54F0-4239-B353-3F529B5F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DAC433-EA29-43DE-8D1B-E3694E19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9065D-B767-4E50-92E3-095A8009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7AE60-4283-4DA0-91F1-4E6BD049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C2264-BAA2-403B-981D-C91403E8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87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817EA-483E-4EE9-AB92-85F3800C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6F3D4-31C9-4691-AEB2-4A2DD711D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3AA70C-989B-4B63-892B-0995C5167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AF0CA-A865-4995-AF23-057EB584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A57679-1CFF-4155-93F7-31FB6304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1C48E-B085-4CCF-98B2-853B5C91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22139-A8BC-4E52-9EAA-7D216743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E683F-ECD7-4033-9F6C-14EF7A53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F2F3F-4582-445E-85A4-B60312ED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5374B-F038-4216-8DA4-7FBE0F96E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1432E-9A17-496D-BA04-A3E54A13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E1E7A-6544-40E4-8396-711D5DA7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B6C129-6C7E-40ED-A6CF-B24E6712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934B4A-FE1E-49EF-8809-BDF56034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63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ACE2F-B851-4BC9-ADF5-7232CE51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5E68E1-52FC-401D-BC77-1536A164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1485F8-2896-4F11-A984-59339E43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ED2DA-0410-4F23-B46A-1CBACB46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91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691834-9A7F-4F03-B127-FACBD233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2A6955-8B98-4036-9B00-96B8D6EE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7D16BA-FC59-43EE-A716-A62E5566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42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01DE-5B0D-4338-94B0-2933C223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8E21F-F52B-4367-94C2-EB9134B9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5F97B-A636-489B-B6F3-65461A2F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8CF93-19A7-4D5F-8877-87E0E94E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2D783F-0E07-4EDF-9323-C29EFD8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90E5-A42D-44E1-AEF0-08725B9E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9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574C-BF70-43F0-BDD5-E511AE74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B07487-839B-4F71-9664-88FD9BCD2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6DCDF-9651-4315-8D5C-1B91D877F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27864-C8B4-48C8-B992-2A548C32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210BE-D784-42D3-90DF-560D9AD0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EB68D-C330-43F7-BCE4-A4F60A8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06982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42F68-CB97-42DD-A337-7A4C462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41BA2-54F4-40B5-AE71-7FD8C150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D7B1F-512B-4D5D-B718-14974F15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518EF-07F5-4759-A8F9-22BA22E3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D224B-0B2D-40DA-B51A-CA802B7F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352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FD68D4-7F64-4188-9549-3B7E36A9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6" y="1552"/>
            <a:ext cx="12197596" cy="6856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802B6-6A7B-40CD-AB9B-BEE18AD2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7391" r="8455" b="35797"/>
          <a:stretch/>
        </p:blipFill>
        <p:spPr>
          <a:xfrm>
            <a:off x="278792" y="252951"/>
            <a:ext cx="7653628" cy="5964969"/>
          </a:xfrm>
          <a:prstGeom prst="rect">
            <a:avLst/>
          </a:prstGeom>
        </p:spPr>
      </p:pic>
      <p:pic>
        <p:nvPicPr>
          <p:cNvPr id="8" name="подарок Рисунок 21">
            <a:extLst>
              <a:ext uri="{FF2B5EF4-FFF2-40B4-BE49-F238E27FC236}">
                <a16:creationId xmlns:a16="http://schemas.microsoft.com/office/drawing/2014/main" id="{C0BAB40F-0215-4816-B37F-CC19F059CD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86624" y="840602"/>
            <a:ext cx="893403" cy="96638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AAE10E59-45AB-70D1-2E3C-3BBC50A95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72" y="2599459"/>
            <a:ext cx="2625667" cy="2625667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BBAE954-046B-EC68-1F33-C00A36ADEDED}"/>
              </a:ext>
            </a:extLst>
          </p:cNvPr>
          <p:cNvGrpSpPr/>
          <p:nvPr/>
        </p:nvGrpSpPr>
        <p:grpSpPr>
          <a:xfrm>
            <a:off x="1721261" y="2581540"/>
            <a:ext cx="4638539" cy="2632451"/>
            <a:chOff x="1721261" y="2581540"/>
            <a:chExt cx="4638539" cy="2632451"/>
          </a:xfrm>
        </p:grpSpPr>
        <p:pic>
          <p:nvPicPr>
            <p:cNvPr id="20" name="Рисунок 19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0DCC92A-867E-7434-544E-62887CC30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261" y="2581540"/>
              <a:ext cx="2625667" cy="2625667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9A566E95-6CD5-3B3E-FD1F-2A371D81C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133" y="2588324"/>
              <a:ext cx="2625667" cy="2625667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E1F694-9167-41DD-9720-2D2127DCB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23" y="2979182"/>
            <a:ext cx="2461169" cy="245871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1137BF-57E4-431B-882E-B9E01ABF5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34903" y="2995609"/>
            <a:ext cx="2462997" cy="24629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F6CE924-D5B8-4206-9C48-AEA1E5606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428" y="2995609"/>
            <a:ext cx="2462997" cy="24629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8736FBB-EB1D-4DF6-B759-4742D92CC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69" y="2364423"/>
            <a:ext cx="2574871" cy="2711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5FA981-A0AD-4E8A-9A4B-579DB60AA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573727" y="2454000"/>
            <a:ext cx="2578832" cy="27129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1687A20-E0EA-4092-8BFB-E24E5CB32A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4159" y="2454000"/>
            <a:ext cx="2578832" cy="27129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2D984A-560E-42E9-9787-21161E37A9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04" y="2623833"/>
            <a:ext cx="2458710" cy="2458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762783F-8743-4711-A6FD-D6ED31D09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7838" y="2691518"/>
            <a:ext cx="2456901" cy="246299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82E28A8-1642-4F31-ACAC-69254E777F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12399" y="2691518"/>
            <a:ext cx="2456901" cy="24629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81BC48-70AF-45DB-984D-889EB69C2C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74" y="2460836"/>
            <a:ext cx="2810659" cy="28106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6F36ABA-6DD6-4380-868E-2ADAC34003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016" y="2432485"/>
            <a:ext cx="2810500" cy="281659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123F60E-3F74-4A20-85CE-FE9FF98D99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97464" y="2439874"/>
            <a:ext cx="2810500" cy="281659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4AB7929-0C9F-29EC-C9C2-886EF72DE2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1" y="2190544"/>
            <a:ext cx="3300477" cy="330047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3988B23-7F1D-2AD8-139C-B640C0A597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7" y="2151160"/>
            <a:ext cx="3300477" cy="330047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5F4F35F-FB36-38AD-CBCF-A9ECC0F19F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984" y="2156871"/>
            <a:ext cx="3300477" cy="330047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D02FDD8-F3F6-588D-A4A9-1B43DE1BE7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98" y="2764603"/>
            <a:ext cx="2410849" cy="241084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6122A7F-C1B3-AB04-4BE4-DC6C405F6FF0}"/>
              </a:ext>
            </a:extLst>
          </p:cNvPr>
          <p:cNvGrpSpPr/>
          <p:nvPr/>
        </p:nvGrpSpPr>
        <p:grpSpPr>
          <a:xfrm>
            <a:off x="1675147" y="2757844"/>
            <a:ext cx="4942316" cy="2434677"/>
            <a:chOff x="1591907" y="2781672"/>
            <a:chExt cx="4942316" cy="2434677"/>
          </a:xfrm>
        </p:grpSpPr>
        <p:pic>
          <p:nvPicPr>
            <p:cNvPr id="26" name="Рисунок 25" descr="Изображение выглядит как овощи, лук, Луковица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98317B46-FDAF-2AF6-77E6-03E8E20E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374" y="2781672"/>
              <a:ext cx="2410849" cy="241084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овощи, лук, Луковица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055422-0488-ADB6-7858-DC26A61F4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07" y="2805500"/>
              <a:ext cx="2410849" cy="241084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1D159A8-5668-CB4B-7E61-83D6807B6B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71" y="2619426"/>
            <a:ext cx="2701201" cy="27012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9ACFEFA-5577-989C-364F-8342320C2D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8" y="2637979"/>
            <a:ext cx="2701201" cy="270120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5CC7FDF-ACE2-C0D5-49E5-A93BB0C69F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5368" y="2637979"/>
            <a:ext cx="2701201" cy="2701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5279ACE-EB97-1798-FD88-404B3FD5FC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74" y="2484211"/>
            <a:ext cx="2932236" cy="293223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8AE8C378-0616-D19A-1363-BE8AEC4EA2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0" y="2521864"/>
            <a:ext cx="2932236" cy="293223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EE79260-68C9-CAF8-BF07-87436DCCA3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09" y="2521864"/>
            <a:ext cx="2932236" cy="2932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C648F-146C-448E-8957-A6D8FD263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5" y="2108794"/>
            <a:ext cx="2887994" cy="2887994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2314" y="2691518"/>
            <a:ext cx="330517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2024-08-22T06:04:57Z</dcterms:created>
  <dcterms:modified xsi:type="dcterms:W3CDTF">2024-11-29T09:46:48Z</dcterms:modified>
</cp:coreProperties>
</file>