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14" y="-42388"/>
            <a:ext cx="1351174" cy="13511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" y="236328"/>
            <a:ext cx="1478948" cy="127980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-но-у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 темно</a:t>
            </a:r>
            <a:endParaRPr lang="ru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24" y="-102919"/>
            <a:ext cx="1428062" cy="14280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562479" y="4929207"/>
            <a:ext cx="449429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Ни-ми-ни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йдуть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слони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29" y="-69611"/>
            <a:ext cx="1409697" cy="14096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702578" y="4843153"/>
            <a:ext cx="4316049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-ну-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чекаємо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зиму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421943" y="4893984"/>
            <a:ext cx="4877320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ось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стоїть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стіна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254160" y="4855096"/>
            <a:ext cx="5174691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Ні-мі-ні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бачу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яскраві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вогні</a:t>
            </a:r>
            <a:endParaRPr lang="ru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577713" y="4868569"/>
            <a:ext cx="446382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Мі-ні-мі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допоможу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мамі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02" y="-8213"/>
            <a:ext cx="4082770" cy="4018977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97907" y="3805382"/>
            <a:ext cx="30289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Алина Макарова</cp:lastModifiedBy>
  <cp:revision>17</cp:revision>
  <dcterms:created xsi:type="dcterms:W3CDTF">2024-11-13T21:15:09Z</dcterms:created>
  <dcterms:modified xsi:type="dcterms:W3CDTF">2024-12-02T11:43:47Z</dcterms:modified>
</cp:coreProperties>
</file>