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 snapToGrid="0">
      <p:cViewPr>
        <p:scale>
          <a:sx n="50" d="100"/>
          <a:sy n="50" d="100"/>
        </p:scale>
        <p:origin x="2796" y="118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svg"/><Relationship Id="rId18" Type="http://schemas.openxmlformats.org/officeDocument/2006/relationships/image" Target="../media/image15.png"/><Relationship Id="rId19" Type="http://schemas.microsoft.com/office/2007/relationships/hdphoto" Target="../media/hdphoto2.wdp"/><Relationship Id="rId20" Type="http://schemas.openxmlformats.org/officeDocument/2006/relationships/image" Target="../media/image16.jpg"/><Relationship Id="rId21" Type="http://schemas.openxmlformats.org/officeDocument/2006/relationships/image" Target="../media/image17.png"/><Relationship Id="rId22" Type="http://schemas.microsoft.com/office/2007/relationships/hdphoto" Target="../media/hdphoto3.wdp"/><Relationship Id="rId23" Type="http://schemas.openxmlformats.org/officeDocument/2006/relationships/image" Target="../media/image18.png"/><Relationship Id="rId24" Type="http://schemas.microsoft.com/office/2007/relationships/hdphoto" Target="../media/hdphoto4.wdp"/><Relationship Id="rId25" Type="http://schemas.openxmlformats.org/officeDocument/2006/relationships/image" Target="../media/image19.png"/><Relationship Id="rId26" Type="http://schemas.microsoft.com/office/2007/relationships/hdphoto" Target="../media/hdphoto5.wdp"/><Relationship Id="rId27" Type="http://schemas.openxmlformats.org/officeDocument/2006/relationships/image" Target="../media/image20.png"/><Relationship Id="rId28" Type="http://schemas.microsoft.com/office/2007/relationships/hdphoto" Target="../media/hdphoto6.wdp"/><Relationship Id="rId2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фиолетовый, синий, Фиолетовый, Сирень&#10;&#10;Автоматически созданное описание">
            <a:extLst>
              <a:ext uri="{FF2B5EF4-FFF2-40B4-BE49-F238E27FC236}">
                <a16:creationId xmlns:a16="http://schemas.microsoft.com/office/drawing/2014/main" id="{03E6AB81-DE33-A61E-8EAE-E8F370A027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26"/>
          <a:stretch/>
        </p:blipFill>
        <p:spPr>
          <a:xfrm>
            <a:off x="-21731" y="-8128"/>
            <a:ext cx="12235462" cy="68742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6992110" y="629835"/>
            <a:ext cx="4478743" cy="316652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6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77CCCE5-5505-6FB7-044C-AED562657C56}"/>
              </a:ext>
            </a:extLst>
          </p:cNvPr>
          <p:cNvSpPr/>
          <p:nvPr/>
        </p:nvSpPr>
        <p:spPr>
          <a:xfrm>
            <a:off x="8165510" y="500312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8D11B60-7F53-6AA7-D906-71413E43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1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2FD12C95-682A-49B0-02EE-42914D64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49" y="516713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2F1B3F91-FB1A-A8EF-25CC-EF27545B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7971" y="513000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725BA853-4901-5371-14B5-968A4445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617" y="512603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75BED450-B6A3-E1BF-3D5F-73EF5037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4052" y="511853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6FA3BEAD-FDEF-5794-EB76-11706413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50" y="514547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D57194E8-3F48-A710-8153-EA7CDEBB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80" y="511853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C7ECE5D5-A66F-0263-31A0-F605E39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73" y="511893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6196E1A-B606-2AF6-A8F3-BAEC24B5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78" y="51065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664AFF69-7B5D-C23E-6EA7-89002C04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339" y="512719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D5D6398-5D72-BB72-1B44-28A2CB49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20" y="509620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CA081DF-1AE4-ECFD-4195-727473BB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56" y="511138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4623A9B4-DE6B-7EE7-BC1D-09AC899F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78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C85D7069-D903-A274-4A87-033399D1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2" y="509337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1609C16D-23B1-2C03-DE7C-54053E09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3229" y="509126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0061E50-2253-2A5C-EF6C-909C7D25D44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53E0A57B-017D-F72B-58A9-2C5E908EA0E1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Секундомер 75% со сплошной заливкой">
              <a:extLst>
                <a:ext uri="{FF2B5EF4-FFF2-40B4-BE49-F238E27FC236}">
                  <a16:creationId xmlns:a16="http://schemas.microsoft.com/office/drawing/2014/main" id="{FF697003-5022-740D-3FF2-3C603E90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pic>
        <p:nvPicPr>
          <p:cNvPr id="2" name="Рисунок 1" descr="Изображение выглядит как улыбка, Зуб, челове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C4295D5-D338-2908-0ABA-6063F80EA09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68" t="1259" r="8000" b="2969"/>
          <a:stretch/>
        </p:blipFill>
        <p:spPr>
          <a:xfrm>
            <a:off x="829566" y="811568"/>
            <a:ext cx="4599145" cy="4483080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2FF1A2-EC33-C4D9-8ADA-6567DDC7CCF8}"/>
              </a:ext>
            </a:extLst>
          </p:cNvPr>
          <p:cNvSpPr txBox="1"/>
          <p:nvPr/>
        </p:nvSpPr>
        <p:spPr>
          <a:xfrm>
            <a:off x="6992111" y="703175"/>
            <a:ext cx="4478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Comic Sans MS" panose="030F0702030302020204" pitchFamily="66" charset="0"/>
              </a:rPr>
              <a:t>Паркан</a:t>
            </a:r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Посміхнутися</a:t>
            </a:r>
            <a:r>
              <a:rPr lang="ru-RU" sz="2800" dirty="0">
                <a:latin typeface="Comic Sans MS" panose="030F0702030302020204" pitchFamily="66" charset="0"/>
              </a:rPr>
              <a:t> (</a:t>
            </a:r>
            <a:r>
              <a:rPr lang="ru-RU" sz="2800" dirty="0" err="1">
                <a:latin typeface="Comic Sans MS" panose="030F0702030302020204" pitchFamily="66" charset="0"/>
              </a:rPr>
              <a:t>зуби</a:t>
            </a:r>
            <a:r>
              <a:rPr lang="ru-RU" sz="2800" dirty="0">
                <a:latin typeface="Comic Sans MS" panose="030F0702030302020204" pitchFamily="66" charset="0"/>
              </a:rPr>
              <a:t> видно). </a:t>
            </a:r>
            <a:r>
              <a:rPr lang="ru-RU" sz="2800" dirty="0" err="1">
                <a:latin typeface="Comic Sans MS" panose="030F0702030302020204" pitchFamily="66" charset="0"/>
              </a:rPr>
              <a:t>Утримувати</a:t>
            </a:r>
            <a:r>
              <a:rPr lang="ru-RU" sz="2800" dirty="0">
                <a:latin typeface="Comic Sans MS" panose="030F0702030302020204" pitchFamily="66" charset="0"/>
              </a:rPr>
              <a:t> губи в такому </a:t>
            </a:r>
            <a:r>
              <a:rPr lang="ru-RU" sz="2800" dirty="0" err="1">
                <a:latin typeface="Comic Sans MS" panose="030F0702030302020204" pitchFamily="66" charset="0"/>
              </a:rPr>
              <a:t>положенні</a:t>
            </a:r>
            <a:r>
              <a:rPr lang="ru-RU" sz="2800" dirty="0">
                <a:latin typeface="Comic Sans MS" panose="030F0702030302020204" pitchFamily="66" charset="0"/>
              </a:rPr>
              <a:t>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6" name="Рисунок 5" descr="Изображение выглядит как Зуб, человек, челюсть, губа&#10;&#10;Автоматически созданное описание">
            <a:extLst>
              <a:ext uri="{FF2B5EF4-FFF2-40B4-BE49-F238E27FC236}">
                <a16:creationId xmlns:a16="http://schemas.microsoft.com/office/drawing/2014/main" id="{8C26C6DE-F609-1A1C-8F17-467E6469ECD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" t="3138" r="7658" b="3662"/>
          <a:stretch/>
        </p:blipFill>
        <p:spPr>
          <a:xfrm>
            <a:off x="813955" y="835348"/>
            <a:ext cx="4597416" cy="4354471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9301B0-F91E-F409-F747-DF5F980B04F9}"/>
              </a:ext>
            </a:extLst>
          </p:cNvPr>
          <p:cNvSpPr txBox="1"/>
          <p:nvPr/>
        </p:nvSpPr>
        <p:spPr>
          <a:xfrm>
            <a:off x="6992111" y="670145"/>
            <a:ext cx="4478742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 err="1">
                <a:latin typeface="Comic Sans MS" panose="030F0702030302020204" pitchFamily="66" charset="0"/>
              </a:rPr>
              <a:t>Віконце</a:t>
            </a:r>
            <a:r>
              <a:rPr lang="ru-RU" sz="2800" b="1" dirty="0">
                <a:latin typeface="Comic Sans MS" panose="030F0702030302020204" pitchFamily="66" charset="0"/>
              </a:rPr>
              <a:t> </a:t>
            </a:r>
          </a:p>
          <a:p>
            <a:pPr algn="ctr"/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Відкрий</a:t>
            </a:r>
            <a:r>
              <a:rPr lang="ru-RU" sz="2800" dirty="0">
                <a:latin typeface="Comic Sans MS" panose="030F0702030302020204" pitchFamily="66" charset="0"/>
              </a:rPr>
              <a:t> рота широко-широко, </a:t>
            </a:r>
            <a:r>
              <a:rPr lang="ru-RU" sz="2800" dirty="0" err="1">
                <a:latin typeface="Comic Sans MS" panose="030F0702030302020204" pitchFamily="66" charset="0"/>
              </a:rPr>
              <a:t>ніби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відкриваєш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віконце</a:t>
            </a:r>
            <a:r>
              <a:rPr lang="ru-RU" sz="2800" dirty="0">
                <a:latin typeface="Comic Sans MS" panose="030F0702030302020204" pitchFamily="66" charset="0"/>
              </a:rPr>
              <a:t>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CA455D-C0CE-AE1F-D539-C9AEF935D63D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51" t="4547" r="10791" b="3751"/>
          <a:stretch/>
        </p:blipFill>
        <p:spPr>
          <a:xfrm>
            <a:off x="908964" y="793560"/>
            <a:ext cx="4469341" cy="4364609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AC5DBC-F54F-9B5C-E1E8-82F6DF4A8132}"/>
              </a:ext>
            </a:extLst>
          </p:cNvPr>
          <p:cNvSpPr txBox="1"/>
          <p:nvPr/>
        </p:nvSpPr>
        <p:spPr>
          <a:xfrm>
            <a:off x="6980239" y="672003"/>
            <a:ext cx="4478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Лопата</a:t>
            </a:r>
          </a:p>
          <a:p>
            <a:pPr algn="ctr"/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Відкрити</a:t>
            </a:r>
            <a:r>
              <a:rPr lang="ru-RU" sz="2800" dirty="0">
                <a:latin typeface="Comic Sans MS" panose="030F0702030302020204" pitchFamily="66" charset="0"/>
              </a:rPr>
              <a:t> рот, </a:t>
            </a:r>
            <a:r>
              <a:rPr lang="ru-RU" sz="2800" dirty="0" err="1">
                <a:latin typeface="Comic Sans MS" panose="030F0702030302020204" pitchFamily="66" charset="0"/>
              </a:rPr>
              <a:t>покласти</a:t>
            </a:r>
            <a:r>
              <a:rPr lang="ru-RU" sz="2800" dirty="0">
                <a:latin typeface="Comic Sans MS" panose="030F0702030302020204" pitchFamily="66" charset="0"/>
              </a:rPr>
              <a:t> широкий </a:t>
            </a:r>
            <a:r>
              <a:rPr lang="ru-RU" sz="2800" dirty="0" err="1">
                <a:latin typeface="Comic Sans MS" panose="030F0702030302020204" pitchFamily="66" charset="0"/>
              </a:rPr>
              <a:t>розслаблений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язик</a:t>
            </a:r>
            <a:r>
              <a:rPr lang="ru-RU" sz="2800" dirty="0">
                <a:latin typeface="Comic Sans MS" panose="030F0702030302020204" pitchFamily="66" charset="0"/>
              </a:rPr>
              <a:t> на </a:t>
            </a:r>
            <a:r>
              <a:rPr lang="ru-RU" sz="2800" dirty="0" err="1">
                <a:latin typeface="Comic Sans MS" panose="030F0702030302020204" pitchFamily="66" charset="0"/>
              </a:rPr>
              <a:t>нижню</a:t>
            </a:r>
            <a:r>
              <a:rPr lang="ru-RU" sz="2800" dirty="0">
                <a:latin typeface="Comic Sans MS" panose="030F0702030302020204" pitchFamily="66" charset="0"/>
              </a:rPr>
              <a:t> губу.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17" name="Рисунок 16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503A3A92-83E7-AF49-4109-33996A9FFB30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0" r="6241" b="3024"/>
          <a:stretch/>
        </p:blipFill>
        <p:spPr>
          <a:xfrm>
            <a:off x="793427" y="821632"/>
            <a:ext cx="4597418" cy="4389738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A42AC4-7411-342E-0596-FFF18C46490C}"/>
              </a:ext>
            </a:extLst>
          </p:cNvPr>
          <p:cNvSpPr txBox="1"/>
          <p:nvPr/>
        </p:nvSpPr>
        <p:spPr>
          <a:xfrm>
            <a:off x="7001793" y="683333"/>
            <a:ext cx="4478742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Чашечка</a:t>
            </a:r>
          </a:p>
          <a:p>
            <a:pPr algn="ctr"/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Відкрити</a:t>
            </a:r>
            <a:r>
              <a:rPr lang="ru-RU" sz="2800" dirty="0">
                <a:latin typeface="Comic Sans MS" panose="030F0702030302020204" pitchFamily="66" charset="0"/>
              </a:rPr>
              <a:t> рот, широкий </a:t>
            </a:r>
            <a:r>
              <a:rPr lang="ru-RU" sz="2800" dirty="0" err="1">
                <a:latin typeface="Comic Sans MS" panose="030F0702030302020204" pitchFamily="66" charset="0"/>
              </a:rPr>
              <a:t>розслаблений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язик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вигнути</a:t>
            </a:r>
            <a:r>
              <a:rPr lang="ru-RU" sz="2800" dirty="0">
                <a:latin typeface="Comic Sans MS" panose="030F0702030302020204" pitchFamily="66" charset="0"/>
              </a:rPr>
              <a:t> у </a:t>
            </a:r>
            <a:r>
              <a:rPr lang="ru-RU" sz="2800" dirty="0" err="1">
                <a:latin typeface="Comic Sans MS" panose="030F0702030302020204" pitchFamily="66" charset="0"/>
              </a:rPr>
              <a:t>формі</a:t>
            </a:r>
            <a:r>
              <a:rPr lang="ru-RU" sz="2800" dirty="0">
                <a:latin typeface="Comic Sans MS" panose="030F0702030302020204" pitchFamily="66" charset="0"/>
              </a:rPr>
              <a:t> чашки.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15" name="Рисунок 14" descr="Изображение выглядит как кожа, человек, Зуб, губа&#10;&#10;Автоматически созданное описание">
            <a:extLst>
              <a:ext uri="{FF2B5EF4-FFF2-40B4-BE49-F238E27FC236}">
                <a16:creationId xmlns:a16="http://schemas.microsoft.com/office/drawing/2014/main" id="{7EBF320E-D33E-437A-CBE4-9E2B94322847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1" t="1493" r="7551" b="3661"/>
          <a:stretch/>
        </p:blipFill>
        <p:spPr>
          <a:xfrm>
            <a:off x="807196" y="821632"/>
            <a:ext cx="4597418" cy="4424809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7F090DB-7345-FEB0-D3B8-3837EC28E31D}"/>
              </a:ext>
            </a:extLst>
          </p:cNvPr>
          <p:cNvSpPr txBox="1"/>
          <p:nvPr/>
        </p:nvSpPr>
        <p:spPr>
          <a:xfrm>
            <a:off x="7027844" y="667055"/>
            <a:ext cx="4478742" cy="31085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 err="1">
                <a:latin typeface="Comic Sans MS" panose="030F0702030302020204" pitchFamily="66" charset="0"/>
              </a:rPr>
              <a:t>Смачне</a:t>
            </a:r>
            <a:r>
              <a:rPr lang="ru-RU" sz="2800" b="1" dirty="0"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latin typeface="Comic Sans MS" panose="030F0702030302020204" pitchFamily="66" charset="0"/>
              </a:rPr>
              <a:t>варення</a:t>
            </a:r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Усміхнися</a:t>
            </a:r>
            <a:r>
              <a:rPr lang="ru-RU" sz="2800" dirty="0"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latin typeface="Comic Sans MS" panose="030F0702030302020204" pitchFamily="66" charset="0"/>
              </a:rPr>
              <a:t>відкрий</a:t>
            </a:r>
            <a:r>
              <a:rPr lang="ru-RU" sz="2800" dirty="0">
                <a:latin typeface="Comic Sans MS" panose="030F0702030302020204" pitchFamily="66" charset="0"/>
              </a:rPr>
              <a:t> рот і широким </a:t>
            </a:r>
            <a:r>
              <a:rPr lang="ru-RU" sz="2800" dirty="0" err="1">
                <a:latin typeface="Comic Sans MS" panose="030F0702030302020204" pitchFamily="66" charset="0"/>
              </a:rPr>
              <a:t>язиком</a:t>
            </a:r>
            <a:r>
              <a:rPr lang="ru-RU" sz="2800" dirty="0">
                <a:latin typeface="Comic Sans MS" panose="030F0702030302020204" pitchFamily="66" charset="0"/>
              </a:rPr>
              <a:t> оближи </a:t>
            </a:r>
            <a:r>
              <a:rPr lang="ru-RU" sz="2800" dirty="0" err="1">
                <a:latin typeface="Comic Sans MS" panose="030F0702030302020204" pitchFamily="66" charset="0"/>
              </a:rPr>
              <a:t>верхню</a:t>
            </a:r>
            <a:r>
              <a:rPr lang="ru-RU" sz="2800" dirty="0">
                <a:latin typeface="Comic Sans MS" panose="030F0702030302020204" pitchFamily="66" charset="0"/>
              </a:rPr>
              <a:t> губу. </a:t>
            </a:r>
            <a:r>
              <a:rPr lang="ru-RU" sz="2800" dirty="0" err="1">
                <a:latin typeface="Comic Sans MS" panose="030F0702030302020204" pitchFamily="66" charset="0"/>
              </a:rPr>
              <a:t>Нижня</a:t>
            </a:r>
            <a:r>
              <a:rPr lang="ru-RU" sz="2800" dirty="0">
                <a:latin typeface="Comic Sans MS" panose="030F0702030302020204" pitchFamily="66" charset="0"/>
              </a:rPr>
              <a:t> губа не повинна </a:t>
            </a:r>
            <a:r>
              <a:rPr lang="ru-RU" sz="2800" dirty="0" err="1">
                <a:latin typeface="Comic Sans MS" panose="030F0702030302020204" pitchFamily="66" charset="0"/>
              </a:rPr>
              <a:t>обтягувати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зуби</a:t>
            </a:r>
            <a:r>
              <a:rPr lang="ru-RU" sz="2800" dirty="0">
                <a:latin typeface="Comic Sans MS" panose="030F0702030302020204" pitchFamily="66" charset="0"/>
              </a:rPr>
              <a:t>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74559E-933F-8598-CA94-016A63F76AC8}"/>
              </a:ext>
            </a:extLst>
          </p:cNvPr>
          <p:cNvSpPr txBox="1"/>
          <p:nvPr/>
        </p:nvSpPr>
        <p:spPr>
          <a:xfrm>
            <a:off x="7009978" y="682330"/>
            <a:ext cx="4478742" cy="30008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100" b="1" dirty="0">
                <a:latin typeface="Comic Sans MS" panose="030F0702030302020204" pitchFamily="66" charset="0"/>
              </a:rPr>
              <a:t>Фокус</a:t>
            </a:r>
          </a:p>
          <a:p>
            <a:pPr algn="ctr"/>
            <a:endParaRPr lang="ru-RU" sz="2100" b="1" dirty="0">
              <a:latin typeface="Comic Sans MS" panose="030F0702030302020204" pitchFamily="66" charset="0"/>
            </a:endParaRPr>
          </a:p>
          <a:p>
            <a:pPr algn="ctr"/>
            <a:r>
              <a:rPr lang="ru-RU" sz="2100" dirty="0" err="1">
                <a:latin typeface="Comic Sans MS" panose="030F0702030302020204" pitchFamily="66" charset="0"/>
              </a:rPr>
              <a:t>Покласти</a:t>
            </a:r>
            <a:r>
              <a:rPr lang="ru-RU" sz="2100" dirty="0">
                <a:latin typeface="Comic Sans MS" panose="030F0702030302020204" pitchFamily="66" charset="0"/>
              </a:rPr>
              <a:t> ватку на </a:t>
            </a:r>
            <a:r>
              <a:rPr lang="ru-RU" sz="2100" dirty="0" err="1">
                <a:latin typeface="Comic Sans MS" panose="030F0702030302020204" pitchFamily="66" charset="0"/>
              </a:rPr>
              <a:t>кінчик</a:t>
            </a:r>
            <a:r>
              <a:rPr lang="ru-RU" sz="2100" dirty="0">
                <a:latin typeface="Comic Sans MS" panose="030F0702030302020204" pitchFamily="66" charset="0"/>
              </a:rPr>
              <a:t> носа. </a:t>
            </a:r>
            <a:r>
              <a:rPr lang="ru-RU" sz="2100" dirty="0" err="1">
                <a:latin typeface="Comic Sans MS" panose="030F0702030302020204" pitchFamily="66" charset="0"/>
              </a:rPr>
              <a:t>Вдихати</a:t>
            </a:r>
            <a:r>
              <a:rPr lang="ru-RU" sz="2100" dirty="0">
                <a:latin typeface="Comic Sans MS" panose="030F0702030302020204" pitchFamily="66" charset="0"/>
              </a:rPr>
              <a:t> </a:t>
            </a:r>
            <a:r>
              <a:rPr lang="ru-RU" sz="2100" dirty="0" err="1">
                <a:latin typeface="Comic Sans MS" panose="030F0702030302020204" pitchFamily="66" charset="0"/>
              </a:rPr>
              <a:t>глибоко</a:t>
            </a:r>
            <a:r>
              <a:rPr lang="ru-RU" sz="2100" dirty="0">
                <a:latin typeface="Comic Sans MS" panose="030F0702030302020204" pitchFamily="66" charset="0"/>
              </a:rPr>
              <a:t> носом, </a:t>
            </a:r>
            <a:r>
              <a:rPr lang="ru-RU" sz="2100" dirty="0" err="1">
                <a:latin typeface="Comic Sans MS" panose="030F0702030302020204" pitchFamily="66" charset="0"/>
              </a:rPr>
              <a:t>видихати</a:t>
            </a:r>
            <a:r>
              <a:rPr lang="ru-RU" sz="2100" dirty="0">
                <a:latin typeface="Comic Sans MS" panose="030F0702030302020204" pitchFamily="66" charset="0"/>
              </a:rPr>
              <a:t> </a:t>
            </a:r>
            <a:r>
              <a:rPr lang="ru-RU" sz="2100" dirty="0" err="1">
                <a:latin typeface="Comic Sans MS" panose="030F0702030302020204" pitchFamily="66" charset="0"/>
              </a:rPr>
              <a:t>ротом</a:t>
            </a:r>
            <a:r>
              <a:rPr lang="ru-RU" sz="2100" dirty="0">
                <a:latin typeface="Comic Sans MS" panose="030F0702030302020204" pitchFamily="66" charset="0"/>
              </a:rPr>
              <a:t>. </a:t>
            </a:r>
            <a:r>
              <a:rPr lang="ru-RU" sz="2100" dirty="0" err="1">
                <a:latin typeface="Comic Sans MS" panose="030F0702030302020204" pitchFamily="66" charset="0"/>
              </a:rPr>
              <a:t>Язик</a:t>
            </a:r>
            <a:r>
              <a:rPr lang="ru-RU" sz="2100" dirty="0">
                <a:latin typeface="Comic Sans MS" panose="030F0702030302020204" pitchFamily="66" charset="0"/>
              </a:rPr>
              <a:t> </a:t>
            </a:r>
            <a:r>
              <a:rPr lang="ru-RU" sz="2100" dirty="0" err="1">
                <a:latin typeface="Comic Sans MS" panose="030F0702030302020204" pitchFamily="66" charset="0"/>
              </a:rPr>
              <a:t>має</a:t>
            </a:r>
            <a:r>
              <a:rPr lang="ru-RU" sz="2100" dirty="0">
                <a:latin typeface="Comic Sans MS" panose="030F0702030302020204" pitchFamily="66" charset="0"/>
              </a:rPr>
              <a:t> бути широким і «</a:t>
            </a:r>
            <a:r>
              <a:rPr lang="ru-RU" sz="2100" dirty="0" err="1">
                <a:latin typeface="Comic Sans MS" panose="030F0702030302020204" pitchFamily="66" charset="0"/>
              </a:rPr>
              <a:t>обіймати</a:t>
            </a:r>
            <a:r>
              <a:rPr lang="ru-RU" sz="2100" dirty="0">
                <a:latin typeface="Comic Sans MS" panose="030F0702030302020204" pitchFamily="66" charset="0"/>
              </a:rPr>
              <a:t>» </a:t>
            </a:r>
            <a:r>
              <a:rPr lang="ru-RU" sz="2100" dirty="0" err="1">
                <a:latin typeface="Comic Sans MS" panose="030F0702030302020204" pitchFamily="66" charset="0"/>
              </a:rPr>
              <a:t>верхню</a:t>
            </a:r>
            <a:r>
              <a:rPr lang="ru-RU" sz="2100" dirty="0">
                <a:latin typeface="Comic Sans MS" panose="030F0702030302020204" pitchFamily="66" charset="0"/>
              </a:rPr>
              <a:t> губу. </a:t>
            </a:r>
            <a:r>
              <a:rPr lang="ru-RU" sz="2100" dirty="0" err="1">
                <a:latin typeface="Comic Sans MS" panose="030F0702030302020204" pitchFamily="66" charset="0"/>
              </a:rPr>
              <a:t>Вправа</a:t>
            </a:r>
            <a:r>
              <a:rPr lang="ru-RU" sz="2100" dirty="0">
                <a:latin typeface="Comic Sans MS" panose="030F0702030302020204" pitchFamily="66" charset="0"/>
              </a:rPr>
              <a:t> </a:t>
            </a:r>
            <a:r>
              <a:rPr lang="ru-RU" sz="2100" dirty="0" err="1">
                <a:latin typeface="Comic Sans MS" panose="030F0702030302020204" pitchFamily="66" charset="0"/>
              </a:rPr>
              <a:t>вважається</a:t>
            </a:r>
            <a:r>
              <a:rPr lang="ru-RU" sz="2100" dirty="0">
                <a:latin typeface="Comic Sans MS" panose="030F0702030302020204" pitchFamily="66" charset="0"/>
              </a:rPr>
              <a:t> </a:t>
            </a:r>
            <a:r>
              <a:rPr lang="ru-RU" sz="2100" dirty="0" err="1">
                <a:latin typeface="Comic Sans MS" panose="030F0702030302020204" pitchFamily="66" charset="0"/>
              </a:rPr>
              <a:t>виконаною</a:t>
            </a:r>
            <a:r>
              <a:rPr lang="ru-RU" sz="2100" dirty="0">
                <a:latin typeface="Comic Sans MS" panose="030F0702030302020204" pitchFamily="66" charset="0"/>
              </a:rPr>
              <a:t> правильною </a:t>
            </a:r>
            <a:r>
              <a:rPr lang="ru-RU" sz="2100" dirty="0" err="1">
                <a:latin typeface="Comic Sans MS" panose="030F0702030302020204" pitchFamily="66" charset="0"/>
              </a:rPr>
              <a:t>тоді</a:t>
            </a:r>
            <a:r>
              <a:rPr lang="ru-RU" sz="2100" dirty="0">
                <a:latin typeface="Comic Sans MS" panose="030F0702030302020204" pitchFamily="66" charset="0"/>
              </a:rPr>
              <a:t>, коли ватка при </a:t>
            </a:r>
            <a:r>
              <a:rPr lang="ru-RU" sz="2100" dirty="0" err="1">
                <a:latin typeface="Comic Sans MS" panose="030F0702030302020204" pitchFamily="66" charset="0"/>
              </a:rPr>
              <a:t>видиху</a:t>
            </a:r>
            <a:r>
              <a:rPr lang="ru-RU" sz="2100" dirty="0">
                <a:latin typeface="Comic Sans MS" panose="030F0702030302020204" pitchFamily="66" charset="0"/>
              </a:rPr>
              <a:t> </a:t>
            </a:r>
            <a:r>
              <a:rPr lang="ru-RU" sz="2100" dirty="0" err="1">
                <a:latin typeface="Comic Sans MS" panose="030F0702030302020204" pitchFamily="66" charset="0"/>
              </a:rPr>
              <a:t>злітає</a:t>
            </a:r>
            <a:r>
              <a:rPr lang="ru-RU" sz="21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CFC5D4-2A2D-16A3-AC49-E0B8A13C8EA2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39" t="4330" r="10479" b="4811"/>
          <a:stretch/>
        </p:blipFill>
        <p:spPr>
          <a:xfrm>
            <a:off x="825584" y="765336"/>
            <a:ext cx="4584867" cy="4483080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55" y="334012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600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60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7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8000"/>
                            </p:stCondLst>
                            <p:childTnLst>
                              <p:par>
                                <p:cTn id="1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9000"/>
                            </p:stCondLst>
                            <p:childTnLst>
                              <p:par>
                                <p:cTn id="1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9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1" grpId="0"/>
      <p:bldP spid="11" grpId="1"/>
      <p:bldP spid="5" grpId="0"/>
      <p:bldP spid="5" grpId="1"/>
      <p:bldP spid="18" grpId="0"/>
      <p:bldP spid="18" grpId="1"/>
      <p:bldP spid="16" grpId="0"/>
      <p:bldP spid="16" grpId="1"/>
      <p:bldP spid="7" grpId="0"/>
      <p:bldP spid="7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637B27B-1C7E-4AA6-985A-6D9DACFB86C0}"/>
</file>

<file path=customXml/itemProps2.xml><?xml version="1.0" encoding="utf-8"?>
<ds:datastoreItem xmlns:ds="http://schemas.openxmlformats.org/officeDocument/2006/customXml" ds:itemID="{3CCC54C8-39E0-4304-95C0-B053022F4504}"/>
</file>

<file path=customXml/itemProps3.xml><?xml version="1.0" encoding="utf-8"?>
<ds:datastoreItem xmlns:ds="http://schemas.openxmlformats.org/officeDocument/2006/customXml" ds:itemID="{5C65A74C-E317-404E-84D3-4DB840E0DA88}"/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103</Words>
  <Application>Microsoft Office PowerPoint</Application>
  <PresentationFormat>Широкоэкранный</PresentationFormat>
  <Paragraphs>19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29</cp:revision>
  <dcterms:created xsi:type="dcterms:W3CDTF">2024-05-03T09:09:01Z</dcterms:created>
  <dcterms:modified xsi:type="dcterms:W3CDTF">2025-01-13T09:32:47Z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