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1"/>
  </p:sldMasterIdLst>
  <p:notesMasterIdLst>
    <p:notesMasterId r:id="rId4"/>
  </p:notesMasterIdLst>
  <p:sldIdLst>
    <p:sldId id="256" r:id="rId3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00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matchingName="Пустой слайд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matchingName="Заголовок и вертикальный текст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matchingName="Вертикальный заголовок и текст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matchingName="Титульный слайд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matchingName="Заголовок и объект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matchingName="Заголовок раздела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matchingName="Два объекта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matchingName="Сравнение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/>
        </p:txBody>
      </p:sp>
      <p:sp>
        <p:nvSpPr>
          <p:cNvPr id="43" name="Google Shape;43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/>
        </p:txBody>
      </p:sp>
      <p:sp>
        <p:nvSpPr>
          <p:cNvPr id="45" name="Google Shape;45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matchingName="Только заголовок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matchingName="Объект с подписью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matchingName="Рисунок с подписью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•"/>
              <a:defRPr sz="2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microsoft.com/office/2007/relationships/hdphoto" Target="../media/image4.wdp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tags" Target="../tags/tag1.xml"/><Relationship Id="rId16" Type="http://schemas.openxmlformats.org/officeDocument/2006/relationships/image" Target="../media/image15.png"/><Relationship Id="rId17" Type="http://schemas.openxmlformats.org/officeDocument/2006/relationships/slideLayout" Target="../slideLayouts/slideLayout1.xml"/><Relationship Id="rId18" Type="http://schemas.openxmlformats.org/officeDocument/2006/relationships/notesSlide" Target="../notesSlides/notesSlide1.xml"/><Relationship Id="rId1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4" name="Google Shape;84;p1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11366090" y="-11420"/>
            <a:ext cx="825910" cy="71934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: скругленные углы 4"/>
          <p:cNvSpPr/>
          <p:nvPr/>
        </p:nvSpPr>
        <p:spPr>
          <a:xfrm rot="10800000">
            <a:off x="383762" y="180921"/>
            <a:ext cx="7696308" cy="6492575"/>
          </a:xfrm>
          <a:prstGeom prst="roundRect">
            <a:avLst/>
          </a:prstGeom>
          <a:solidFill>
            <a:schemeClr val="bg1">
              <a:lumMod val="95000"/>
              <a:alpha val="89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8" name="шкаф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650480" y="955576"/>
            <a:ext cx="7162869" cy="504861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корзина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flipH="1">
            <a:off x="7522448" y="3354783"/>
            <a:ext cx="2773015" cy="2773015"/>
          </a:xfrm>
          <a:prstGeom prst="rect">
            <a:avLst/>
          </a:prstGeom>
        </p:spPr>
      </p:pic>
      <p:pic>
        <p:nvPicPr>
          <p:cNvPr id="12" name="грибок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71150" y="2804285"/>
            <a:ext cx="1295043" cy="1295043"/>
          </a:xfrm>
          <a:prstGeom prst="rect">
            <a:avLst/>
          </a:prstGeom>
          <a:effectLst>
            <a:glow rad="228600">
              <a:schemeClr val="accent4">
                <a:satMod val="175000"/>
                <a:alpha val="72000"/>
              </a:schemeClr>
            </a:glow>
          </a:effectLst>
        </p:spPr>
      </p:pic>
      <p:pic>
        <p:nvPicPr>
          <p:cNvPr id="16" name="чашка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31494" y="1774020"/>
            <a:ext cx="1147371" cy="884040"/>
          </a:xfrm>
          <a:prstGeom prst="rect">
            <a:avLst/>
          </a:prstGeom>
          <a:effectLst>
            <a:glow rad="228600">
              <a:schemeClr val="accent4">
                <a:satMod val="175000"/>
                <a:alpha val="71000"/>
              </a:schemeClr>
            </a:glow>
          </a:effectLst>
        </p:spPr>
      </p:pic>
      <p:pic>
        <p:nvPicPr>
          <p:cNvPr id="22" name="фокус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08213" y="2469140"/>
            <a:ext cx="1417029" cy="1771286"/>
          </a:xfrm>
          <a:prstGeom prst="rect">
            <a:avLst/>
          </a:prstGeom>
          <a:effectLst>
            <a:glow rad="228600">
              <a:schemeClr val="accent4">
                <a:satMod val="175000"/>
                <a:alpha val="71000"/>
              </a:schemeClr>
            </a:glow>
          </a:effectLst>
        </p:spPr>
      </p:pic>
      <p:pic>
        <p:nvPicPr>
          <p:cNvPr id="26" name="почник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10642" y="1790486"/>
            <a:ext cx="1288421" cy="966316"/>
          </a:xfrm>
          <a:prstGeom prst="rect">
            <a:avLst/>
          </a:prstGeom>
          <a:effectLst>
            <a:glow rad="228600">
              <a:schemeClr val="accent4">
                <a:satMod val="175000"/>
                <a:alpha val="71000"/>
              </a:schemeClr>
            </a:glow>
          </a:effectLst>
        </p:spPr>
      </p:pic>
      <p:pic>
        <p:nvPicPr>
          <p:cNvPr id="29" name="варенье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55660" y="2859977"/>
            <a:ext cx="996186" cy="1295042"/>
          </a:xfrm>
          <a:prstGeom prst="rect">
            <a:avLst/>
          </a:prstGeom>
          <a:effectLst>
            <a:glow rad="228600">
              <a:schemeClr val="accent4">
                <a:satMod val="175000"/>
                <a:alpha val="71000"/>
              </a:schemeClr>
            </a:glow>
          </a:effectLst>
        </p:spPr>
      </p:pic>
      <p:pic>
        <p:nvPicPr>
          <p:cNvPr id="31" name="заборчик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304729" y="1733072"/>
            <a:ext cx="1642344" cy="1077788"/>
          </a:xfrm>
          <a:prstGeom prst="rect">
            <a:avLst/>
          </a:prstGeom>
          <a:effectLst>
            <a:glow rad="139700">
              <a:schemeClr val="accent4">
                <a:satMod val="175000"/>
                <a:alpha val="71000"/>
              </a:schemeClr>
            </a:glow>
          </a:effectLst>
        </p:spPr>
      </p:pic>
      <p:pic>
        <p:nvPicPr>
          <p:cNvPr id="33" name="лопатка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96198" y="1560058"/>
            <a:ext cx="1288421" cy="1320321"/>
          </a:xfrm>
          <a:prstGeom prst="rect">
            <a:avLst/>
          </a:prstGeom>
          <a:effectLst>
            <a:glow rad="736600">
              <a:schemeClr val="accent4">
                <a:satMod val="175000"/>
                <a:alpha val="71000"/>
              </a:schemeClr>
            </a:glow>
          </a:effectLst>
        </p:spPr>
      </p:pic>
      <p:pic>
        <p:nvPicPr>
          <p:cNvPr id="35" name="лошадка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290626" y="2699399"/>
            <a:ext cx="1455620" cy="1455620"/>
          </a:xfrm>
          <a:prstGeom prst="rect">
            <a:avLst/>
          </a:prstGeom>
          <a:effectLst>
            <a:glow rad="228600">
              <a:schemeClr val="accent4">
                <a:satMod val="175000"/>
                <a:alpha val="71000"/>
              </a:schemeClr>
            </a:glo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771891" y="180921"/>
            <a:ext cx="6683800" cy="6858000"/>
          </a:xfrm>
          <a:prstGeom prst="rect">
            <a:avLst/>
          </a:prstGeom>
        </p:spPr>
      </p:pic>
      <p:pic>
        <p:nvPicPr>
          <p:cNvPr id="85" name="Picture 84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9942830" y="3500755"/>
            <a:ext cx="2238375" cy="22383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04 0.00093 L 0.60377 0.35347 " pathEditMode="relative" ptsTypes="AA">
                                      <p:cBhvr>
                                        <p:cTn id="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47 -0.01157 L 0.48802 0.3541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518" y="18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557 -0.02523 L 0.33829 0.34815 L 0.33829 0.34838 " pathEditMode="relative" rAng="0" ptsTypes="AAA">
                                      <p:cBhvr>
                                        <p:cTn id="2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693" y="186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3.33333E-6 L 0.21042 0.36551 L 0.21042 0.36574 " pathEditMode="relative" rAng="0" ptsTypes="AAA">
                                      <p:cBhvr>
                                        <p:cTn id="3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21" y="18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12 0.02107 L 0.59662 0.16135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375" y="70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73 -0.00718 L 0.47161 0.16203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010" y="8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55 0.0037 L 0.36302 0.17338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917" y="8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11111E-6 L 0.21627 0.17014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72" y="8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Arial</vt:lpstr>
      <vt:lpstr>Calibri</vt:lpstr>
      <vt:lpstr>Microsoft YaHei</vt:lpstr>
      <vt:lpstr>Arial Unicode MS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Administrator</dc:creator>
  <cp:lastModifiedBy>yanag</cp:lastModifiedBy>
  <cp:revision>8</cp:revision>
  <dcterms:created xsi:type="dcterms:W3CDTF">2024-07-09T20:58:15Z</dcterms:created>
  <dcterms:modified xsi:type="dcterms:W3CDTF">2024-07-09T20:58:40Z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AADE69823A284841AF9AAA527221F3F8_12</vt:lpwstr>
  </property>
  <property fmtid="{D5CDD505-2E9C-101B-9397-08002B2CF9AE}" pid="3" name="KSOProductBuildVer">
    <vt:lpwstr>1033-12.2.0.17119</vt:lpwstr>
  </property>
</Properties>
</file>