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6377"/>
            <a:ext cx="12192000" cy="36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9" y="4340502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418292" y="2122500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721925" y="2706138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463" y="4584931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9" y="2920352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86" y="4041293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39" y="1401403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4793907" y="5038745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" y="4000063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3617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29" y="369628"/>
            <a:ext cx="25812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2024-10-25T09:29:08Z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