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нструмент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D02E841-C931-7978-5BC4-1BBE3730202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0" y="4627836"/>
            <a:ext cx="1632434" cy="16324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3B0E9F01-A023-44DA-668C-C4FD802C2D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81" y="492713"/>
            <a:ext cx="1842465" cy="18424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ухонная утварь, посуда, ложка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8A27C616-6300-7BA4-4F57-9463DA003E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4" y="2467650"/>
            <a:ext cx="1922699" cy="1922699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2015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684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9015" y="54051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33435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5243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912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80734" y="54470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94157" y="77295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84716" y="4158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91405" y="19422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9125" y="53234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12825" y="77889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14491" y="243573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21180" y="396220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7073" y="254883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6812" y="277272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33159" y="24357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9848" y="39622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94237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7844" y="276862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51827" y="243573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8516" y="396219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206140" y="254279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403087" y="277698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8481" y="443550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15170" y="596197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7631" y="452828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8967" y="476248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44040" y="444052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50729" y="596698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204417" y="455187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7204" y="478943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9599" y="444554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6288" y="597200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41354" y="45317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9617" y="474989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51128" y="2530471"/>
            <a:ext cx="31527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7F6E52-9EB4-435F-A50C-A417C9F030C2}"/>
</file>

<file path=customXml/itemProps2.xml><?xml version="1.0" encoding="utf-8"?>
<ds:datastoreItem xmlns:ds="http://schemas.openxmlformats.org/officeDocument/2006/customXml" ds:itemID="{D754F0BE-7861-4247-B9E7-85E3E279A239}"/>
</file>

<file path=customXml/itemProps3.xml><?xml version="1.0" encoding="utf-8"?>
<ds:datastoreItem xmlns:ds="http://schemas.openxmlformats.org/officeDocument/2006/customXml" ds:itemID="{E44B63EB-2458-4FB7-BCA7-52115B687234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2024-05-06T15:26:00Z</dcterms:created>
  <dcterms:modified xsi:type="dcterms:W3CDTF">2024-10-21T13:15:17Z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