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0216"/>
            <a:ext cx="12192000" cy="6868216"/>
          </a:xfrm>
          <a:prstGeom prst="rect">
            <a:avLst/>
          </a:prstGeom>
        </p:spPr>
      </p:pic>
      <p:sp>
        <p:nvSpPr>
          <p:cNvPr id="27" name="Прямокутник: округлені кути 26"/>
          <p:cNvSpPr/>
          <p:nvPr/>
        </p:nvSpPr>
        <p:spPr>
          <a:xfrm>
            <a:off x="155474" y="79705"/>
            <a:ext cx="8879346" cy="6650835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1664" y="388389"/>
            <a:ext cx="2336912" cy="23369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7757" y="1690559"/>
            <a:ext cx="3174825" cy="317482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1438" y="3930634"/>
            <a:ext cx="3006412" cy="30064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96448" y="71981"/>
            <a:ext cx="2336912" cy="233691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48087" y="2087931"/>
            <a:ext cx="2336912" cy="233691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125" y="3730731"/>
            <a:ext cx="3089951" cy="308995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5087" y="4506457"/>
            <a:ext cx="2336912" cy="233691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946" y="2927366"/>
            <a:ext cx="1782279" cy="178227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5100" y="460534"/>
            <a:ext cx="2336912" cy="233691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806" y="1305244"/>
            <a:ext cx="1728741" cy="172874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521" y="395279"/>
            <a:ext cx="1720644" cy="17206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55946" y="2957885"/>
            <a:ext cx="1745595" cy="1745595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3" t="9052" r="8723" b="14418"/>
          <a:stretch>
            <a:fillRect/>
          </a:stretch>
        </p:blipFill>
        <p:spPr>
          <a:xfrm>
            <a:off x="2615352" y="1425856"/>
            <a:ext cx="3789223" cy="3578943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83962" y="2704752"/>
            <a:ext cx="3057525" cy="3038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96296E-6 C 0.06901 -2.96296E-6 0.125 0.05602 0.125 0.125 C 0.125 0.19398 0.06901 0.25 -2.29167E-6 0.25 C -0.06901 0.25 -0.125 0.19398 -0.125 0.125 C -0.125 0.05602 -0.06901 -2.96296E-6 -2.29167E-6 -2.96296E-6 Z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81481E-6 L -2.29167E-6 0.00024 C -0.00026 -0.00879 -2.29167E-6 -0.01712 -0.00078 -0.02592 C -0.00117 -0.03078 -0.00403 -0.03148 -0.00612 -0.03449 C -0.00742 -0.0368 -0.00807 -0.03935 -0.00924 -0.0412 C -0.01028 -0.04305 -0.01211 -0.04398 -0.01315 -0.04583 C -0.01432 -0.04745 -0.0151 -0.04953 -0.01614 -0.05115 C -0.01771 -0.05347 -0.01953 -0.05462 -0.02083 -0.05694 C -0.02226 -0.05902 -0.0233 -0.06157 -0.02474 -0.06365 C -0.03333 -0.07523 -0.03242 -0.07407 -0.04023 -0.08032 C -0.04127 -0.08217 -0.04205 -0.08425 -0.04336 -0.08611 C -0.0444 -0.08726 -0.04596 -0.0875 -0.04726 -0.08819 C -0.0487 -0.08912 -0.05039 -0.09027 -0.05195 -0.09143 C -0.05325 -0.09282 -0.05429 -0.09467 -0.05573 -0.09606 C -0.05859 -0.09861 -0.06107 -0.0993 -0.06432 -0.10023 C -0.06549 -0.10069 -0.06679 -0.10138 -0.0681 -0.10162 C -0.07096 -0.10185 -0.07383 -0.10208 -0.07656 -0.10277 C -0.07838 -0.103 -0.08034 -0.10324 -0.08203 -0.1037 C -0.08307 -0.10393 -0.08411 -0.10462 -0.08515 -0.10486 C -0.08893 -0.10555 -0.09284 -0.10555 -0.09674 -0.10555 L -0.1431 -0.10486 C -0.14401 -0.10486 -0.14466 -0.10393 -0.14544 -0.1037 C -0.14674 -0.10324 -0.14804 -0.103 -0.14935 -0.10277 C -0.15195 -0.10115 -0.15455 -0.1 -0.15703 -0.09814 C -0.1582 -0.09745 -0.15911 -0.09652 -0.16028 -0.09606 C -0.16146 -0.09513 -0.16276 -0.0949 -0.16406 -0.09467 C -0.16705 -0.09305 -0.1694 -0.09166 -0.17265 -0.0905 C -0.17942 -0.08796 -0.17461 -0.09166 -0.18424 -0.08472 C -0.18724 -0.08263 -0.19049 -0.08078 -0.19349 -0.078 C -0.19466 -0.07708 -0.19609 -0.07592 -0.19726 -0.07476 C -0.19883 -0.07314 -0.20039 -0.07152 -0.20195 -0.07037 C -0.2039 -0.06875 -0.20612 -0.06828 -0.2082 -0.06689 C -0.21002 -0.06574 -0.21185 -0.06481 -0.21354 -0.06365 C -0.22265 -0.05763 -0.21393 -0.06319 -0.22278 -0.05578 C -0.23945 -0.04236 -0.21562 -0.06435 -0.23841 -0.04236 C -0.23984 -0.04097 -0.24166 -0.03981 -0.24297 -0.03796 L -0.25143 -0.02592 C -0.25299 -0.02337 -0.25482 -0.02129 -0.25612 -0.01898 C -0.25742 -0.01666 -0.25872 -0.01458 -0.26002 -0.01226 C -0.26354 -0.00694 -0.26836 -0.003 -0.27096 0.00325 C -0.27187 0.00602 -0.27291 0.00857 -0.27396 0.01112 C -0.27513 0.01389 -0.27669 0.01621 -0.27786 0.01922 C -0.2789 0.02176 -0.27982 0.02524 -0.28099 0.02801 C -0.28216 0.03102 -0.28372 0.03357 -0.28489 0.03658 C -0.2862 0.04075 -0.28841 0.05209 -0.28945 0.05556 C -0.2901 0.05857 -0.29101 0.06088 -0.29179 0.06366 C -0.29205 0.06737 -0.29219 0.07084 -0.29258 0.07477 C -0.29297 0.07848 -0.29492 0.08936 -0.29557 0.09352 C -0.29583 0.09931 -0.29609 0.10487 -0.29635 0.11065 C -0.29661 0.11413 -0.29752 0.12315 -0.29791 0.12732 C -0.29896 0.15672 -0.29948 0.15834 -0.29791 0.19723 C -0.29778 0.20024 -0.297 0.20255 -0.29635 0.20533 C -0.2957 0.20788 -0.29284 0.21899 -0.29179 0.222 C -0.29088 0.22431 -0.28958 0.22639 -0.28867 0.22871 C -0.28776 0.23056 -0.28737 0.23334 -0.28633 0.23542 C -0.28359 0.24051 -0.27747 0.24723 -0.27396 0.25093 C -0.272 0.25301 -0.26966 0.25417 -0.26771 0.25649 C -0.26549 0.2588 -0.2638 0.26227 -0.26159 0.26436 C -0.24974 0.27593 -0.25416 0.27061 -0.24453 0.27639 C -0.22903 0.28635 -0.24778 0.27547 -0.23216 0.28658 C -0.23021 0.28797 -0.22799 0.28843 -0.22604 0.28982 C -0.21067 0.30093 -0.24088 0.2882 -0.20429 0.3044 C -0.20091 0.30602 -0.19752 0.30718 -0.19427 0.30903 C -0.19166 0.31019 -0.18906 0.31204 -0.18659 0.31343 C -0.18424 0.31459 -0.1819 0.31482 -0.17955 0.31575 C -0.17383 0.3176 -0.16836 0.32107 -0.16263 0.32223 C -0.15911 0.32292 -0.15586 0.32362 -0.15247 0.32431 C -0.14935 0.32547 -0.14635 0.32709 -0.1431 0.32778 C -0.13567 0.32987 -0.1207 0.33264 -0.1207 0.33288 C -0.11562 0.33149 -0.11041 0.33125 -0.10521 0.3301 C -0.09635 0.32825 -0.09492 0.32593 -0.08659 0.3213 C -0.08385 0.31945 -0.08086 0.31875 -0.07825 0.31667 C -0.07278 0.31274 -0.06979 0.30857 -0.06575 0.30232 C -0.06432 0.29977 -0.06315 0.29792 -0.06198 0.29538 C -0.06054 0.29283 -0.05924 0.29051 -0.05807 0.2875 C -0.05677 0.28473 -0.05586 0.28172 -0.05495 0.27894 C -0.05299 0.27176 -0.05143 0.25996 -0.05026 0.25301 C -0.04961 0.24098 -0.0487 0.22686 -0.0487 0.21528 C -0.04896 0.18797 -0.04922 0.16019 -0.05026 0.13288 C -0.05039 0.12848 -0.05169 0.125 -0.0526 0.12176 C -0.06224 0.08681 -0.05521 0.11065 -0.0681 0.08473 C -0.0694 0.08218 -0.07044 0.07917 -0.072 0.07686 C -0.07734 0.06852 -0.07734 0.0713 -0.08359 0.06482 C -0.08476 0.06343 -0.08541 0.06112 -0.08659 0.06019 C -0.09101 0.05649 -0.09362 0.05672 -0.0983 0.05556 C -0.09987 0.05556 -0.10143 0.05487 -0.10286 0.0544 C -0.11588 0.05556 -0.11549 0.05348 -0.12383 0.05811 C -0.12734 0.05973 -0.13099 0.06204 -0.13385 0.06551 C -0.13502 0.06737 -0.1358 0.06968 -0.13698 0.0713 C -0.1414 0.07778 -0.13893 0.0713 -0.1431 0.07894 C -0.14414 0.08079 -0.14453 0.08288 -0.14544 0.08473 C -0.14739 0.08843 -0.14961 0.09213 -0.15169 0.09561 C -0.15247 0.09746 -0.15338 0.09862 -0.15403 0.10024 C -0.15469 0.10232 -0.15547 0.1051 -0.15638 0.10695 C -0.15742 0.10973 -0.15911 0.11204 -0.16028 0.11482 C -0.1612 0.11737 -0.16159 0.12014 -0.16263 0.12246 C -0.16315 0.12454 -0.16406 0.12639 -0.16484 0.12825 C -0.16536 0.13102 -0.16575 0.13357 -0.1664 0.13588 C -0.16732 0.13959 -0.16862 0.1426 -0.16953 0.14607 C -0.17018 0.14908 -0.17044 0.15209 -0.17096 0.15487 C -0.17135 0.15649 -0.17226 0.15764 -0.17265 0.15926 C -0.17526 0.16991 -0.17187 0.15973 -0.17422 0.16598 L -0.17422 0.16621 L -0.17422 0.16598 " pathEditMode="relative" rAng="0" ptsTypes="AAAAAAAAAAAAAAAAAAAAAAAAAAAAAAAAAAAAAAAAAAAAAAAAAAAAAAAAAAAAAAAAAAAAAAAAAAAAAAAAAAAAAAAAAAAAAAAAAAAAAAAA">
                                      <p:cBhvr>
                                        <p:cTn id="10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48" y="1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794 0.20371 L -0.20794 0.20371 C -0.20052 0.19931 -0.19297 0.19584 -0.1858 0.19051 C -0.18242 0.18797 -0.17864 0.18704 -0.17591 0.1831 C -0.16523 0.16806 -0.17916 0.1882 -0.16679 0.16852 C -0.16302 0.1625 -0.15807 0.15834 -0.15521 0.15093 C -0.14297 0.11829 -0.15846 0.1588 -0.14375 0.12292 C -0.13424 0.10023 -0.14297 0.11968 -0.13463 0.09653 C -0.12409 0.0676 -0.13489 0.1081 -0.11979 0.05417 C -0.11614 0.04121 -0.11536 0.03912 -0.11237 0.02639 C -0.1112 0.02153 -0.11002 0.01667 -0.10911 0.01158 C -0.1082 0.00695 -0.10469 -0.01481 -0.10416 -0.01921 C -0.10286 -0.02893 -0.10078 -0.04838 -0.10078 -0.04838 C -0.10143 -0.0787 -0.10117 -0.10902 -0.10247 -0.13935 C -0.10273 -0.14444 -0.10521 -0.16643 -0.10742 -0.17592 C -0.1082 -0.17893 -0.10885 -0.18194 -0.10989 -0.18472 C -0.11107 -0.18773 -0.11289 -0.19027 -0.11406 -0.19352 C -0.12239 -0.21597 -0.10638 -0.18426 -0.12474 -0.2169 C -0.12591 -0.21875 -0.12669 -0.22129 -0.12799 -0.22268 C -0.12942 -0.2243 -0.13086 -0.22546 -0.13216 -0.22708 C -0.13776 -0.23426 -0.13502 -0.2331 -0.14205 -0.23889 C -0.14362 -0.24004 -0.14544 -0.24051 -0.147 -0.2419 C -0.14961 -0.24398 -0.15169 -0.24745 -0.15442 -0.24907 C -0.16094 -0.25301 -0.16771 -0.25463 -0.17422 -0.25787 C -0.17617 -0.25879 -0.17799 -0.26018 -0.17995 -0.26088 C -0.18203 -0.26157 -0.19687 -0.26365 -0.19817 -0.26365 L -0.24505 -0.25949 C -0.24896 -0.25902 -0.25286 -0.25902 -0.25664 -0.25787 C -0.25781 -0.25764 -0.25872 -0.25555 -0.25989 -0.25509 C -0.26185 -0.25416 -0.2638 -0.25416 -0.26575 -0.25347 C -0.26679 -0.25324 -0.27565 -0.2493 -0.27721 -0.24768 C -0.28216 -0.24236 -0.28008 -0.2449 -0.28385 -0.24027 C -0.28515 -0.23333 -0.28372 -0.23796 -0.28711 -0.2331 C -0.29544 -0.22083 -0.29088 -0.22523 -0.29531 -0.22129 L -0.29531 -0.22129 L -0.29531 -0.22129 " pathEditMode="relative" ptsTypes="AAAAAAAAAAAAAAAAAAAAAAAAAAAAAAAAAAA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97 -0.07152 L 0.02097 -0.07152 C 0.02149 -0.07268 0.02722 -0.08402 0.02826 -0.08773 C 0.02878 -0.08912 0.02865 -0.09074 0.02917 -0.09213 C 0.03008 -0.09467 0.03138 -0.09699 0.03242 -0.0993 C 0.03308 -0.10069 0.0336 -0.10231 0.03412 -0.1037 C 0.0349 -0.10625 0.03581 -0.10856 0.03659 -0.11111 C 0.03776 -0.11504 0.03907 -0.12083 0.04063 -0.1243 C 0.04505 -0.13356 0.04623 -0.13449 0.05052 -0.14051 C 0.05196 -0.14421 0.05261 -0.14629 0.05469 -0.1493 C 0.05599 -0.15092 0.05755 -0.15185 0.05886 -0.1537 C 0.05977 -0.15486 0.06042 -0.15671 0.06133 -0.1581 C 0.06211 -0.15902 0.06289 -0.15995 0.0638 -0.16088 C 0.06407 -0.1625 0.06393 -0.16435 0.06459 -0.16527 C 0.07396 -0.18217 0.06706 -0.1625 0.08021 -0.18009 C 0.08138 -0.18148 0.08229 -0.1831 0.0836 -0.18449 C 0.08568 -0.18657 0.0905 -0.18889 0.09258 -0.19027 C 0.10456 -0.19838 0.09193 -0.19143 0.10495 -0.19768 C 0.1069 -0.19838 0.10886 -0.1993 0.11081 -0.20046 C 0.1125 -0.20162 0.11393 -0.20393 0.11576 -0.20486 C 0.11784 -0.20601 0.12005 -0.20578 0.12227 -0.20648 L 0.12813 -0.20787 C 0.12969 -0.20926 0.13125 -0.21134 0.13295 -0.21226 C 0.1349 -0.21319 0.13685 -0.21319 0.1388 -0.21365 C 0.14037 -0.21412 0.14206 -0.21435 0.14375 -0.21527 C 0.16042 -0.22268 0.13854 -0.21458 0.15274 -0.21944 L 0.20391 -0.21805 C 0.20742 -0.21782 0.21107 -0.21689 0.21459 -0.21666 C 0.22071 -0.21597 0.2267 -0.21574 0.23282 -0.21527 C 0.23789 -0.21389 0.2405 -0.21319 0.24597 -0.21226 C 0.25287 -0.21111 0.25977 -0.21111 0.26654 -0.20926 C 0.29297 -0.20208 0.26289 -0.21111 0.28633 -0.20208 C 0.28959 -0.20069 0.29297 -0.20046 0.29623 -0.19907 C 0.30222 -0.19652 0.32396 -0.18449 0.3267 -0.18148 C 0.33255 -0.17523 0.3293 -0.17777 0.33659 -0.17407 C 0.34102 -0.16921 0.3461 -0.16597 0.34974 -0.15949 C 0.35117 -0.15694 0.35248 -0.15439 0.35391 -0.15208 C 0.35612 -0.14861 0.35847 -0.1456 0.36055 -0.14189 C 0.36185 -0.13958 0.36433 -0.13356 0.3655 -0.13009 C 0.36667 -0.12685 0.36745 -0.12314 0.36875 -0.1199 C 0.3694 -0.11828 0.37045 -0.11689 0.37123 -0.11551 C 0.37175 -0.1125 0.37227 -0.10972 0.37292 -0.10671 C 0.37396 -0.10185 0.37552 -0.09722 0.37617 -0.09213 C 0.37813 -0.07824 0.37683 -0.08402 0.37943 -0.07453 C 0.37969 -0.07199 0.37995 -0.06967 0.38034 -0.06713 C 0.38073 -0.06365 0.38151 -0.06041 0.3819 -0.05694 C 0.38268 -0.05115 0.3836 -0.03935 0.3836 -0.03935 C 0.38464 -0.01574 0.38516 -0.01342 0.3836 0.01482 C 0.38321 0.02223 0.37878 0.03797 0.37787 0.04283 C 0.37735 0.04561 0.37683 0.04861 0.37617 0.05162 C 0.37396 0.06088 0.37227 0.06482 0.36953 0.07361 C 0.36758 0.0801 0.36836 0.0794 0.3655 0.08519 C 0.36263 0.09098 0.35534 0.10186 0.35313 0.1044 C 0.35091 0.10672 0.34883 0.10949 0.34649 0.11158 C 0.34271 0.11505 0.33907 0.11899 0.33503 0.12037 C 0.32071 0.12547 0.34258 0.11736 0.32591 0.12477 C 0.32318 0.12593 0.32045 0.12662 0.31771 0.12778 C 0.3155 0.12871 0.31328 0.12986 0.31107 0.13079 C 0.30469 0.13334 0.30052 0.13496 0.29375 0.13658 C 0.28685 0.1382 0.278 0.13889 0.27149 0.13936 C 0.25716 0.13889 0.24297 0.13912 0.22865 0.13797 C 0.2237 0.13774 0.2138 0.13519 0.2138 0.13519 C 0.21159 0.13357 0.20951 0.13195 0.20716 0.13079 C 0.19818 0.12593 0.20117 0.12986 0.19232 0.12338 C 0.18021 0.11436 0.18802 0.11922 0.17917 0.11019 C 0.17709 0.10811 0.17474 0.10649 0.17253 0.1044 C 0.17032 0.10186 0.16771 0.09746 0.16602 0.09399 C 0.16315 0.08843 0.1612 0.08449 0.15938 0.07801 C 0.15847 0.07454 0.15795 0.07084 0.1569 0.0676 C 0.15573 0.06366 0.15417 0.05996 0.15274 0.05602 C 0.15091 0.04283 0.15104 0.04584 0.15026 0.03241 C 0.14974 0.02223 0.1487 0.00162 0.1487 0.00162 C 0.14896 -0.00764 0.14857 -0.01689 0.14948 -0.02615 C 0.15052 -0.0368 0.1543 -0.05717 0.15768 -0.06851 C 0.15899 -0.07268 0.16055 -0.07639 0.16185 -0.08032 C 0.17162 -0.11134 0.15782 -0.07199 0.17005 -0.1037 C 0.17162 -0.10764 0.17253 -0.11203 0.17422 -0.11551 C 0.19909 -0.16504 0.18308 -0.1324 0.19818 -0.15509 C 0.19961 -0.1574 0.20065 -0.16064 0.20222 -0.1625 C 0.20742 -0.16851 0.21354 -0.17268 0.21953 -0.17569 C 0.22279 -0.17731 0.22617 -0.17847 0.22943 -0.18009 C 0.24102 -0.17801 0.25261 -0.17639 0.26407 -0.17407 C 0.2668 -0.17361 0.26953 -0.17199 0.27227 -0.17129 C 0.27422 -0.1706 0.27617 -0.17014 0.27813 -0.16967 C 0.28229 -0.16481 0.27969 -0.16759 0.28633 -0.1625 L 0.28633 -0.1625 L 0.28633 -0.1625 " pathEditMode="relative" ptsTypes="AAAAAAAAAAAAAAAAAAAAAAAAAAAAAAAAAAAAAAAAAAAAAAAAAAAAAAAAAAAAAAAAAAAAAAAAAAAAAAAAAAAAAAA">
                                      <p:cBhvr>
                                        <p:cTn id="23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308 -0.13032 L 0.28308 -0.13032 C 0.28516 -0.13379 0.28737 -0.13726 0.28959 -0.14051 C 0.29102 -0.14282 0.29362 -0.14606 0.29532 -0.14791 C 0.29675 -0.1493 0.29805 -0.15115 0.29948 -0.15231 C 0.3086 -0.15902 0.30821 -0.15787 0.3168 -0.15972 C 0.32565 -0.16365 0.325 -0.16389 0.33659 -0.16389 C 0.35469 -0.16389 0.37292 -0.16296 0.39102 -0.1625 C 0.39818 -0.15926 0.40586 -0.15555 0.41328 -0.1537 C 0.41511 -0.15324 0.41706 -0.15301 0.41901 -0.15231 C 0.42123 -0.15139 0.42344 -0.15046 0.42565 -0.1493 C 0.43099 -0.14629 0.42865 -0.14583 0.43464 -0.14351 C 0.43659 -0.14282 0.43854 -0.14259 0.4405 -0.14213 C 0.44154 -0.14004 0.44245 -0.13773 0.44375 -0.13611 C 0.44558 -0.13379 0.44766 -0.1324 0.44948 -0.13032 C 0.45039 -0.12939 0.45117 -0.12847 0.45196 -0.12731 C 0.45443 -0.12106 0.45768 -0.11551 0.45938 -0.10833 C 0.46055 -0.10393 0.4612 -0.0993 0.46276 -0.09514 C 0.46328 -0.09375 0.46433 -0.09328 0.46524 -0.09213 L 0.46524 -0.09213 " pathEditMode="relative" ptsTypes="AAAAAAAAAAAAAAAAAAAA">
                                      <p:cBhvr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9 0.00996 L -0.00599 0.01019 C -0.00898 0.01273 -0.01185 0.01621 -0.01497 0.01852 C -0.01901 0.02176 -0.02487 0.02222 -0.02903 0.02292 C -0.04843 0.03681 -0.02422 0.01991 -0.04882 0.03611 C -0.05156 0.03796 -0.05442 0.03982 -0.05703 0.04213 C -0.06106 0.0456 -0.06484 0.04954 -0.06862 0.05371 C -0.07382 0.05972 -0.07994 0.06366 -0.08424 0.0713 C -0.08567 0.07384 -0.08698 0.07639 -0.08841 0.07871 C -0.0927 0.08565 -0.09622 0.08773 -0.1 0.09769 C -0.10104 0.1007 -0.10195 0.10394 -0.10325 0.10648 C -0.10442 0.1088 -0.10625 0.10996 -0.10742 0.1125 C -0.11041 0.11968 -0.11289 0.12801 -0.11562 0.13588 C -0.11992 0.14815 -0.12304 0.15579 -0.12552 0.17107 C -0.12604 0.17431 -0.12643 0.17801 -0.12708 0.18125 C -0.13177 0.20463 -0.12773 0.17778 -0.13125 0.20324 C -0.13151 0.20764 -0.13164 0.21204 -0.13203 0.21644 C -0.13242 0.22037 -0.13372 0.22408 -0.13372 0.22824 C -0.13398 0.25255 -0.13333 0.27709 -0.13294 0.30139 C -0.13281 0.30533 -0.13255 0.30926 -0.13203 0.3132 C -0.13086 0.32523 -0.12994 0.3257 -0.12799 0.33796 C -0.12734 0.3419 -0.12708 0.34584 -0.1263 0.34977 C -0.12565 0.35324 -0.12448 0.35648 -0.12382 0.35996 C -0.12317 0.36389 -0.12291 0.36783 -0.12213 0.37176 C -0.11953 0.38704 -0.12005 0.38033 -0.1164 0.39514 C -0.11549 0.39908 -0.11497 0.40324 -0.11393 0.40695 C -0.11198 0.41389 -0.10937 0.42037 -0.10742 0.42732 C -0.10481 0.43658 -0.10039 0.45278 -0.09752 0.45972 C -0.09414 0.46736 -0.0914 0.47616 -0.08763 0.4831 C -0.08346 0.49028 -0.08007 0.49908 -0.07526 0.50486 C -0.07278 0.50787 -0.07018 0.51065 -0.06783 0.51389 C -0.06067 0.52292 -0.06041 0.52523 -0.05299 0.53287 C -0.05026 0.53565 -0.04739 0.53727 -0.04466 0.54028 C -0.04231 0.54259 -0.04036 0.5463 -0.03815 0.54908 C -0.03086 0.55718 -0.03007 0.55579 -0.02239 0.56343 C -0.0194 0.5669 -0.01653 0.57107 -0.01341 0.57361 C -0.01002 0.57685 -0.00625 0.57847 -0.00273 0.58125 C 0.00118 0.5838 0.00482 0.58773 0.00886 0.59005 C 0.02214 0.59746 0.0306 0.59838 0.04427 0.60162 C 0.05443 0.60023 0.06472 0.59977 0.07487 0.59746 C 0.07826 0.5963 0.08164 0.59445 0.08477 0.59144 C 0.08946 0.58704 0.0948 0.57685 0.09792 0.56921 C 0.09948 0.56574 0.10052 0.56158 0.10196 0.55764 C 0.10339 0.5544 0.10495 0.55116 0.10612 0.54746 C 0.10977 0.53588 0.11342 0.52222 0.11602 0.50926 C 0.11784 0.5007 0.12097 0.4831 0.12097 0.48334 C 0.12279 0.45 0.12019 0.48611 0.12422 0.45533 C 0.125 0.44977 0.12526 0.43542 0.12592 0.43033 C 0.12657 0.42523 0.12761 0.4206 0.12839 0.41574 C 0.13073 0.37824 0.12774 0.425 0.13008 0.39074 C 0.13034 0.38634 0.13047 0.38195 0.13086 0.37755 C 0.13125 0.37269 0.1319 0.36783 0.13256 0.36296 C 0.13373 0.32292 0.13542 0.29746 0.13334 0.25741 C 0.13282 0.24838 0.12982 0.24421 0.12761 0.23704 C 0.12631 0.2331 0.12565 0.22894 0.12422 0.22523 C 0.12045 0.21482 0.11472 0.2081 0.10938 0.20023 C 0.10782 0.19792 0.10651 0.19398 0.10443 0.19306 C 0.09987 0.19051 0.09532 0.18727 0.0905 0.18565 C 0.07839 0.18171 0.08451 0.1831 0.0724 0.18125 L 0.0418 0.18426 C 0.03828 0.18449 0.03464 0.18449 0.03112 0.18565 C 0.02943 0.18611 0.02318 0.1919 0.02201 0.19306 C 0.02006 0.19491 0.0181 0.19676 0.01628 0.19884 C 0.00834 0.2081 0.01302 0.20347 0.00638 0.21204 C 0.00482 0.21412 0.00313 0.21597 0.00144 0.21783 C -0.00169 0.2257 -0.00312 0.22986 -0.00677 0.23704 C -0.00833 0.24005 -0.01041 0.24236 -0.01172 0.24584 C -0.01627 0.25695 -0.01679 0.26042 -0.01914 0.2706 C -0.0194 0.27361 -0.01953 0.27662 -0.01992 0.2794 C -0.022 0.29352 -0.0233 0.28866 -0.02487 0.3088 C -0.02695 0.33426 -0.02422 0.30255 -0.02734 0.33079 C -0.02773 0.33403 -0.02799 0.3375 -0.02825 0.34097 C -0.02851 0.34398 -0.02877 0.34676 -0.02903 0.34977 C -0.02929 0.35903 -0.02929 0.36829 -0.02981 0.37755 C -0.03007 0.38102 -0.03125 0.38426 -0.03151 0.38773 C -0.03242 0.40023 -0.03346 0.43264 -0.03398 0.44792 C -0.03346 0.46412 -0.0332 0.48009 -0.03229 0.4963 C -0.03203 0.50116 -0.03138 0.50602 -0.03073 0.51065 C -0.03047 0.5125 -0.02981 0.51505 -0.02981 0.51551 L -0.02981 0.51505 " pathEditMode="relative" rAng="0" ptsTypes="AAAAAAAAAAAAAAAAAAAAAAAAAAAAAAAAAAAAAAAAAAAAAAAAAAAAAAAAAAAAAAAAAAAAAAAAAAAAAAAA">
                                      <p:cBhvr>
                                        <p:cTn id="37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2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93 0.54468 L -0.01093 0.54491 C -0.01067 0.53866 -0.01002 0.53287 -0.01002 0.52709 C -0.01002 0.50139 -0.01054 0.475 -0.01172 0.44931 C -0.01198 0.44491 -0.01224 0.44051 -0.0125 0.43611 C -0.01419 0.4125 -0.01406 0.41482 -0.01588 0.39213 C -0.01653 0.38449 -0.01679 0.38056 -0.01744 0.37315 C -0.0177 0.37084 -0.0181 0.36829 -0.01836 0.36597 C -0.01862 0.35949 -0.01875 0.35324 -0.01914 0.34676 C -0.01927 0.34398 -0.01966 0.34097 -0.01992 0.33796 C -0.02031 0.33472 -0.02057 0.33125 -0.02083 0.32778 C -0.02135 0.31852 -0.02122 0.31042 -0.02239 0.30139 C -0.02291 0.29792 -0.02356 0.29468 -0.02408 0.29121 C -0.02448 0.28866 -0.02448 0.28611 -0.02487 0.2838 C -0.02552 0.28079 -0.02656 0.27801 -0.02734 0.275 C -0.03033 0.26366 -0.02916 0.26459 -0.03398 0.25463 C -0.03554 0.25139 -0.03737 0.24884 -0.03893 0.24584 C -0.04127 0.24121 -0.04427 0.23357 -0.04713 0.22963 C -0.05078 0.22477 -0.05481 0.22084 -0.05872 0.21644 C -0.06002 0.21505 -0.06119 0.21273 -0.06276 0.21204 C -0.06497 0.21111 -0.06718 0.21019 -0.0694 0.20903 C -0.07435 0.20671 -0.07343 0.20625 -0.0776 0.20463 C -0.07916 0.20417 -0.08711 0.20185 -0.08841 0.20185 C -0.0944 0.20116 -0.10039 0.20093 -0.10651 0.20046 C -0.11172 0.20139 -0.11692 0.20185 -0.12213 0.20324 C -0.12448 0.20394 -0.13073 0.21042 -0.13203 0.21204 C -0.13294 0.2132 -0.13359 0.21505 -0.1345 0.21644 C -0.1358 0.21852 -0.13737 0.22014 -0.13854 0.22222 C -0.14869 0.23889 -0.14049 0.22732 -0.14765 0.23704 C -0.14882 0.23982 -0.14974 0.24283 -0.15091 0.24584 C -0.15195 0.24838 -0.15325 0.25046 -0.15429 0.25301 C -0.16406 0.27917 -0.15507 0.25857 -0.1625 0.275 C -0.16354 0.28102 -0.16432 0.28565 -0.16575 0.29121 C -0.16653 0.29421 -0.16744 0.29699 -0.16823 0.3 C -0.16849 0.30232 -0.16862 0.30486 -0.16914 0.30718 C -0.16966 0.31042 -0.17109 0.31296 -0.17161 0.31597 C -0.17213 0.31991 -0.172 0.32384 -0.17239 0.32778 C -0.17278 0.33171 -0.17343 0.33565 -0.17408 0.33959 C -0.17565 0.375 -0.17487 0.35116 -0.17487 0.41134 L -0.17487 0.41158 " pathEditMode="relative" rAng="0" ptsTypes="AAAAAAAAAAAAAAAAAAAAAAAAAAAAAAAAAAAAAAAA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4" y="-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14 0.08936 L -0.02214 0.08936 C -0.0306 0.08866 -0.03906 0.08889 -0.0474 0.08774 C -0.05013 0.0875 -0.05286 0.08565 -0.0556 0.08496 C -0.05885 0.08403 -0.06211 0.08403 -0.06536 0.08334 C -0.07161 0.08149 -0.07773 0.07871 -0.08411 0.07755 C -0.0862 0.07732 -0.09609 0.0757 -0.0987 0.07477 C -0.10091 0.07408 -0.10312 0.07269 -0.10534 0.07176 C -0.11068 0.06968 -0.11628 0.06852 -0.12161 0.06598 C -0.1237 0.06505 -0.12604 0.06459 -0.12812 0.0632 C -0.13451 0.05903 -0.13333 0.05649 -0.14036 0.05 C -0.14193 0.04862 -0.14375 0.04746 -0.14518 0.04584 C -0.16667 0.02038 -0.13685 0.05255 -0.15417 0.03426 C -0.15768 0.02477 -0.15352 0.03519 -0.15911 0.02408 C -0.1638 0.01459 -0.15924 0.02153 -0.16484 0.0095 C -0.16602 0.00695 -0.16745 0.00463 -0.16888 0.00232 C -0.16914 -0.00023 -0.16914 -0.00277 -0.16966 -0.00509 C -0.17109 -0.01087 -0.17461 -0.02245 -0.17461 -0.02245 C -0.17513 -0.02662 -0.17552 -0.03125 -0.17617 -0.03541 C -0.17878 -0.05115 -0.17826 -0.04212 -0.18034 -0.05578 C -0.18255 -0.07083 -0.18125 -0.06481 -0.18268 -0.07754 C -0.1832 -0.08171 -0.18385 -0.08611 -0.18437 -0.0905 C -0.18411 -0.10925 -0.18424 -0.12824 -0.18359 -0.14699 C -0.18333 -0.15138 -0.18255 -0.15578 -0.1819 -0.16018 C -0.18034 -0.17037 -0.17917 -0.18055 -0.17708 -0.1905 C -0.17617 -0.19444 -0.17539 -0.19814 -0.17461 -0.20208 C -0.1737 -0.20648 -0.17318 -0.21087 -0.17214 -0.21504 C -0.17122 -0.21921 -0.17005 -0.22291 -0.16888 -0.22685 C -0.16732 -0.23148 -0.16276 -0.24421 -0.16068 -0.24837 C -0.15924 -0.25162 -0.15742 -0.25416 -0.15586 -0.25717 C -0.15273 -0.26296 -0.14805 -0.27384 -0.1444 -0.27893 C -0.14271 -0.28125 -0.14049 -0.2824 -0.13867 -0.28472 C -0.13698 -0.2868 -0.13555 -0.28981 -0.13385 -0.29189 C -0.13151 -0.29467 -0.12904 -0.29699 -0.12643 -0.2993 C -0.10599 -0.31736 -0.11758 -0.30717 -0.10208 -0.31805 C -0.0987 -0.32037 -0.09557 -0.32361 -0.09219 -0.32523 C -0.08542 -0.32893 -0.07812 -0.33032 -0.07109 -0.33101 C -0.06133 -0.33217 -0.05143 -0.33263 -0.04167 -0.33402 C -0.03021 -0.33564 -0.01888 -0.33842 -0.00742 -0.33981 C 0.00638 -0.34166 0.00013 -0.3405 0.01133 -0.34259 C 0.02682 -0.34212 0.04232 -0.34236 0.05781 -0.3412 C 0.06263 -0.34097 0.06758 -0.33912 0.0724 -0.33842 C 0.07682 -0.33773 0.08112 -0.3375 0.08542 -0.3368 C 0.08932 -0.33587 0.0931 -0.33518 0.09688 -0.33402 C 0.10768 -0.33055 0.11836 -0.32384 0.12865 -0.31805 C 0.13867 -0.3125 0.14076 -0.31087 0.14987 -0.30509 C 0.1569 -0.30046 0.1612 -0.29814 0.16784 -0.29189 C 0.17005 -0.28981 0.17227 -0.28726 0.17435 -0.28472 C 0.1763 -0.2824 0.17852 -0.28055 0.18008 -0.27754 C 0.18346 -0.27083 0.18698 -0.26388 0.18906 -0.25578 C 0.19271 -0.24074 0.19036 -0.24606 0.19466 -0.23842 C 0.19505 -0.23495 0.19505 -0.23148 0.19557 -0.22824 C 0.20065 -0.19375 0.19557 -0.23726 0.19961 -0.20648 C 0.20065 -0.19884 0.20091 -0.18912 0.2013 -0.18171 C 0.20039 -0.16782 0.20091 -0.15347 0.19883 -0.13981 C 0.19701 -0.12824 0.19284 -0.11851 0.18984 -0.10787 C 0.18125 -0.07731 0.19089 -0.10925 0.17266 -0.06435 C 0.16549 -0.04652 0.16367 -0.0405 0.15638 -0.02662 C 0.15404 -0.02222 0.15169 -0.01759 0.14909 -0.01365 C 0.14648 -0.00995 0.14362 -0.00717 0.14089 -0.00347 C 0.13464 0.00487 0.13008 0.0132 0.12292 0.01968 C 0.11419 0.02755 0.10508 0.03426 0.09609 0.04144 C 0.09102 0.04538 0.08594 0.05024 0.0806 0.05301 C 0.05938 0.06389 0.04688 0.07107 0.02188 0.07616 L 0.00065 0.08056 C -0.01602 0.08357 -0.0207 0.08357 -0.03685 0.08496 C -0.06185 0.08936 -0.06784 0.09167 -0.10039 0.08496 C -0.11016 0.08288 -0.11953 0.07709 -0.12891 0.07176 C -0.13333 0.06945 -0.13776 0.06783 -0.14193 0.06459 C -0.14596 0.06158 -0.14987 0.05764 -0.15339 0.05301 C -0.16367 0.03982 -0.1763 0.02315 -0.18516 0.0051 C -0.18867 -0.00185 -0.1918 -0.00925 -0.19492 -0.01666 C -0.19753 -0.02268 -0.20013 -0.02893 -0.20234 -0.03541 C -0.20807 -0.05254 -0.20911 -0.06111 -0.21289 -0.08032 C -0.21341 -0.08819 -0.21393 -0.09583 -0.21458 -0.10347 C -0.21523 -0.11226 -0.21693 -0.12083 -0.21693 -0.12962 C -0.21719 -0.14606 -0.21628 -0.1625 -0.21536 -0.17893 C -0.21406 -0.20277 -0.21289 -0.20115 -0.20794 -0.22245 C -0.20651 -0.2287 -0.20573 -0.23541 -0.20391 -0.2412 C -0.19922 -0.25625 -0.1944 -0.26273 -0.18685 -0.27314 C -0.17982 -0.28263 -0.17031 -0.29305 -0.16237 -0.29768 C -0.15911 -0.29976 -0.15599 -0.30231 -0.1526 -0.30347 C -0.14674 -0.30578 -0.13516 -0.30717 -0.12891 -0.30787 C -0.12135 -0.3074 -0.11367 -0.3081 -0.10612 -0.30648 C -0.10299 -0.30578 -0.10013 -0.30231 -0.09714 -0.30069 C -0.09206 -0.29791 -0.08672 -0.29629 -0.08164 -0.29351 C -0.07526 -0.28981 -0.0668 -0.28356 -0.0612 -0.27592 C -0.05664 -0.26967 -0.05469 -0.26388 -0.05143 -0.25578 C -0.05065 -0.25092 -0.05 -0.24606 -0.04909 -0.2412 C -0.04779 -0.23541 -0.04583 -0.22986 -0.04492 -0.22384 C -0.04414 -0.21828 -0.04453 -0.21226 -0.04414 -0.20648 C -0.04375 -0.19976 -0.04297 -0.19305 -0.04245 -0.18611 C -0.0418 -0.17453 -0.04089 -0.15138 -0.04089 -0.15138 C -0.04115 -0.1118 -0.04102 -0.07222 -0.04167 -0.0324 C -0.0418 -0.02662 -0.04297 -0.02106 -0.04336 -0.01504 C -0.0474 0.04283 -0.04036 -0.04097 -0.04583 0.02107 C -0.04479 0.06852 -0.0457 0.04908 -0.04414 0.07917 L -0.04414 0.07917 " pathEditMode="relative" ptsTypes="AAAAAAAAAAAAAAAAAAAAAAAAAAAAAAAAAAAAAAAAAAAAAAAAAAAAAAAAAAAAAAAAAAAAAAAAAAAAAAAAAAAAAAAAAAAAAAAAAA">
                                      <p:cBhvr>
                                        <p:cTn id="50" dur="6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21</cp:revision>
  <dcterms:created xsi:type="dcterms:W3CDTF">2024-04-13T10:22:00Z</dcterms:created>
  <dcterms:modified xsi:type="dcterms:W3CDTF">2024-10-30T11:33:36Z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6E5778B81FBE47D1B05504750F44A18E_12</vt:lpwstr>
  </property>
  <property fmtid="{D5CDD505-2E9C-101B-9397-08002B2CF9AE}" pid="3" name="KSOProductBuildVer">
    <vt:lpwstr>1033-12.2.0.17153</vt:lpwstr>
  </property>
</Properties>
</file>