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C04B-E1C8-45FF-8EC7-D0E8E66C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0A7E7D0-82FE-4486-A2EA-2A37DD9AC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607154-AAD6-4B08-B010-B781BC6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A5987A-710B-46CB-AD14-CD0C4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9673E-5D55-4EE9-BCEF-7C9910B1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AB2DE-DA51-4938-A229-03D3D2C9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4C66A5-9650-4088-9514-AF337B1C7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7746D4-80CE-497A-9134-FBEC3FA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969038-9D1A-4107-89DF-DB4F27C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261307-114E-4559-A652-D1DD6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1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1F7E65-59BF-49E7-97A9-5D9FE6A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7A9653-3282-4A34-B277-337BBAE8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195A97-2C1C-4EBB-BCC4-0D62F37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5010CC-D628-43BF-913C-5D4AE8E3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67764-C6F6-4952-BC6E-FE69C59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9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A150-ABB6-49A6-8965-DC64AC7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D0E82E-D732-4045-B510-7A4CFE7B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6E2B18-04DC-4ADF-8315-3F8510AE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7FC5-C979-4B6D-B24F-6F6215EC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CDE50-2227-491F-96DB-89CC5D36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2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9FC6C-6526-488C-A635-690110E1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3FA95E-AF2F-4B58-A7F3-C38C097A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E21503-22CA-4D92-BA50-4C7F9D98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56ED63-12C9-4C15-9881-A5D2BE22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44120E-5ED4-4900-90C4-BE2CB877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10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A6C74-54AA-43DF-A62C-81C686F3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15E8A2-1550-473B-94C0-8C7274D2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7FD1228-9A88-4D24-BCAE-6B7DF92A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74A476-2EE2-47FF-A4F3-A888B5E3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F042E-0229-4218-ADD3-BA71D26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C2E69C-BCE7-4F3E-923E-E187671A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2B24-974A-40B3-8BDE-52F8D162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984FD-22C4-4965-B7C3-AD59163F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02187B-7DA5-4277-A99D-1103CCB69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94152F-C2A9-4AF8-ACCC-B3576E90E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0C3736-27E4-402A-8FAC-5342D1F7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AE5BAB0-E072-4C71-AF40-F3A3222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C6DC6E-9350-41C9-80F0-A86726D1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A1C1B63-CCA2-4CE6-A3B8-296F443D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402D9-0167-4756-BE0C-4BF619F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4262E9-5115-4364-892B-9F5339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03B05A-A911-4BA7-A4CA-3DA24393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DBD424-48A3-41F1-8552-C4A4679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2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733BAB4-33D9-4C19-BF83-D3165337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CFBA54-C6DB-4402-AF62-3BEA9AD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4EA88E-A76A-4628-A935-66B10FB1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32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464B-4AB3-4630-9532-DFB76D84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C559F-A14B-4C67-91D1-1C46836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50C65-29FD-4957-829A-70E77C91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922E26-9FDB-4412-8F66-22FB51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B4415D-C1C3-47FF-AA86-B27B0C4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EF950A-AEBF-4EA1-B21B-05386EBF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9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9FC7-185C-4344-AF10-13036AEF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67632A-02DE-4EA5-BE3B-DA8CFA8A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642C8B9-6F91-43B2-BE35-55E6534E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C1FA71-AD99-41E9-AA43-85E73C1A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6D7F3-9E3F-406B-8B72-29534300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CD630A-9196-427F-BC97-6C06C74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884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0414E4-5731-4260-AD15-29C5CD11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7AAE-20A4-4C14-9E13-99F998EA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6E689B-21ED-410E-B25A-39D9FEF71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CF22D0-A07C-45C4-B110-9A3C4F75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CFED9C-A2AA-4463-B983-2A9A9AD1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1C0EC-3B8A-4620-A3B1-FD81A2FD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4F64293-0A52-49D1-9704-CE93CAF5FA51}"/>
              </a:ext>
            </a:extLst>
          </p:cNvPr>
          <p:cNvSpPr/>
          <p:nvPr/>
        </p:nvSpPr>
        <p:spPr>
          <a:xfrm>
            <a:off x="933079" y="214992"/>
            <a:ext cx="3072810" cy="2833577"/>
          </a:xfrm>
          <a:prstGeom prst="ellipse">
            <a:avLst/>
          </a:prstGeom>
          <a:solidFill>
            <a:schemeClr val="lt1">
              <a:alpha val="8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71D66-2AA4-4D8C-B5E5-88E491BB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4157"/>
          <a:stretch/>
        </p:blipFill>
        <p:spPr>
          <a:xfrm>
            <a:off x="4783090" y="493899"/>
            <a:ext cx="6792686" cy="63191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2D36BDD-DB5B-4EAC-B45A-5049166EAD50}"/>
              </a:ext>
            </a:extLst>
          </p:cNvPr>
          <p:cNvSpPr/>
          <p:nvPr/>
        </p:nvSpPr>
        <p:spPr>
          <a:xfrm>
            <a:off x="6096000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9A3C80-0559-4A16-9AEF-CE5C41465CBB}"/>
              </a:ext>
            </a:extLst>
          </p:cNvPr>
          <p:cNvSpPr/>
          <p:nvPr/>
        </p:nvSpPr>
        <p:spPr>
          <a:xfrm>
            <a:off x="6626916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77C69A-18BE-4B84-B786-4D5655BA2611}"/>
              </a:ext>
            </a:extLst>
          </p:cNvPr>
          <p:cNvSpPr/>
          <p:nvPr/>
        </p:nvSpPr>
        <p:spPr>
          <a:xfrm>
            <a:off x="7125791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7ADDB2-6DDE-42B1-8D92-50A5ABF94029}"/>
              </a:ext>
            </a:extLst>
          </p:cNvPr>
          <p:cNvSpPr/>
          <p:nvPr/>
        </p:nvSpPr>
        <p:spPr>
          <a:xfrm>
            <a:off x="8613322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96FBE06-500C-458E-9EEA-3307EEFEA4BA}"/>
              </a:ext>
            </a:extLst>
          </p:cNvPr>
          <p:cNvSpPr/>
          <p:nvPr/>
        </p:nvSpPr>
        <p:spPr>
          <a:xfrm>
            <a:off x="9111669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B6E529F-6409-4A14-9072-80F690C168F1}"/>
              </a:ext>
            </a:extLst>
          </p:cNvPr>
          <p:cNvSpPr/>
          <p:nvPr/>
        </p:nvSpPr>
        <p:spPr>
          <a:xfrm>
            <a:off x="9604715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A86D5776-4BA4-4BCE-85E1-606628C8658E}"/>
              </a:ext>
            </a:extLst>
          </p:cNvPr>
          <p:cNvSpPr/>
          <p:nvPr/>
        </p:nvSpPr>
        <p:spPr>
          <a:xfrm>
            <a:off x="6092795" y="3233483"/>
            <a:ext cx="5373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Marvin" panose="02000000000000000000" pitchFamily="50" charset="0"/>
              </a:rPr>
              <a:t>Ж</a:t>
            </a:r>
          </a:p>
        </p:txBody>
      </p:sp>
      <p:sp>
        <p:nvSpPr>
          <p:cNvPr id="18" name="Прямоугольник 24">
            <a:extLst>
              <a:ext uri="{FF2B5EF4-FFF2-40B4-BE49-F238E27FC236}">
                <a16:creationId xmlns:a16="http://schemas.microsoft.com/office/drawing/2014/main" id="{BFEF3AEE-9DE4-4817-A19D-6543F9C72131}"/>
              </a:ext>
            </a:extLst>
          </p:cNvPr>
          <p:cNvSpPr/>
          <p:nvPr/>
        </p:nvSpPr>
        <p:spPr>
          <a:xfrm>
            <a:off x="9104019" y="3256914"/>
            <a:ext cx="5373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Marvin" panose="02000000000000000000" pitchFamily="50" charset="0"/>
              </a:rPr>
              <a:t>Ж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F073CD-CA63-46DC-9FFD-DE7E053E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48" y="493899"/>
            <a:ext cx="2167671" cy="2191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693026-2617-4372-A3D8-6982C29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0" y="371763"/>
            <a:ext cx="2493717" cy="2510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B0836F-1A8A-41D9-9654-CE5318DC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99" y="326159"/>
            <a:ext cx="2530605" cy="25306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A2F379-D9FA-4D28-928E-7ED7056D81E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91" y="568387"/>
            <a:ext cx="1924908" cy="200891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B2DA6F-0A83-48C1-B38E-BB5E68614C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4" y="657406"/>
            <a:ext cx="1937658" cy="200891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CCA724-0033-4068-B558-189473D281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13" y="475548"/>
            <a:ext cx="2238902" cy="223890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AD132-77F5-4128-9C6E-CA1F718CFEF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594" y="265648"/>
            <a:ext cx="2775636" cy="277563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201D11-736C-4AAE-A45A-3FEFAEEB826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03" y="628833"/>
            <a:ext cx="1464299" cy="198828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E66A4A6-986D-4BD7-B08F-87DC23B6D03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47" y="486658"/>
            <a:ext cx="2333907" cy="2333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7113A8-17EC-47E8-8923-E5433E8D6D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30" y="352900"/>
            <a:ext cx="2664963" cy="266496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A5C892-C114-4157-B7C9-22ECAB93191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726" y="193229"/>
            <a:ext cx="2510476" cy="2510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38E039-1D25-4E7E-8084-E37A39A3F6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16" y="352900"/>
            <a:ext cx="2239947" cy="22609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DCC77E6-155B-4AE1-86EC-AE861EB1242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78" y="489958"/>
            <a:ext cx="2289846" cy="228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E54DC-9BBE-4EB3-ABEC-80A45CB3E6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83" y="397675"/>
            <a:ext cx="2505092" cy="25050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5722C15-D8E2-4900-8136-CAF6EA6AC5A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022" y="251238"/>
            <a:ext cx="2649684" cy="26496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6F5DB1E-30CD-4287-8D74-FA6865F83E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61" y="459421"/>
            <a:ext cx="1736661" cy="21178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A434167-70BC-4EE6-8291-CE90BA1B449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29" y="294816"/>
            <a:ext cx="2734092" cy="27340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6FD06D-31A3-499C-962A-8454C8F8BD7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06" y="725382"/>
            <a:ext cx="2106894" cy="21068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D1DD00-F8CC-452D-B6D0-8B3E2AB6F2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213" y="725382"/>
            <a:ext cx="2093894" cy="209389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C8650C2-A0A3-45C3-BC15-3F6C18116A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47" y="570985"/>
            <a:ext cx="2064064" cy="2078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05B6B21-CA0E-4B04-979F-838B6765FEAB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24" y="554701"/>
            <a:ext cx="1937726" cy="19377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89EBDAB-88A2-484D-8753-73F43076DC85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85" y="735821"/>
            <a:ext cx="1843200" cy="18288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7EBB25D-F451-4795-8CF8-27EC9293DB0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60" y="-62959"/>
            <a:ext cx="1017604" cy="9461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A803-F9BC-40ED-8CCD-4BA0ED1A6C15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05" y="523639"/>
            <a:ext cx="2106325" cy="2106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50133B-FF72-49DC-AB3E-6ECEBDD694E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79" y="390474"/>
            <a:ext cx="2264065" cy="22640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39E3C7-4B53-4796-8FC2-B4B0BBF60325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06" y="438878"/>
            <a:ext cx="2315483" cy="23154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BA70E8-043F-468E-B3EC-DCE0659EB9D4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36" y="488113"/>
            <a:ext cx="2226486" cy="22264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7FF02AD-D883-4D9F-92F9-319C7BFB965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77" y="421488"/>
            <a:ext cx="2309777" cy="2442477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60290" y="3429000"/>
            <a:ext cx="32099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5638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57683 0.0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7382 0.019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6771 0.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56471 0.0314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3599 0.0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7201 0.017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6771 0.004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6523 0.0050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7083 0.021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36679 0.0673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36784 0.088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56758 0.07732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Marvin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15</cp:revision>
  <dcterms:created xsi:type="dcterms:W3CDTF">2024-08-01T19:32:30Z</dcterms:created>
  <dcterms:modified xsi:type="dcterms:W3CDTF">2024-08-28T14:10:52Z</dcterms:modified>
</cp:coreProperties>
</file>