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999223" y="938238"/>
            <a:ext cx="77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249772" y="5146054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РЕ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825089" y="850723"/>
            <a:ext cx="579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ІР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205393" y="1329832"/>
            <a:ext cx="77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38" y="609193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943B12-60D9-4FFC-B200-2FE11922E928}"/>
</file>

<file path=customXml/itemProps2.xml><?xml version="1.0" encoding="utf-8"?>
<ds:datastoreItem xmlns:ds="http://schemas.openxmlformats.org/officeDocument/2006/customXml" ds:itemID="{2A9EC73D-414C-4423-9D18-2A7DD37F2364}"/>
</file>

<file path=customXml/itemProps3.xml><?xml version="1.0" encoding="utf-8"?>
<ds:datastoreItem xmlns:ds="http://schemas.openxmlformats.org/officeDocument/2006/customXml" ds:itemID="{F0954E0D-CCA0-445F-94E1-4A6DB49E2210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12</cp:revision>
  <dcterms:created xsi:type="dcterms:W3CDTF">2025-01-24T21:31:48Z</dcterms:created>
  <dcterms:modified xsi:type="dcterms:W3CDTF">2025-02-01T22:27:40Z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