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0849" y="1668612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C063B6-3C34-457A-A1C5-176BE2649818}"/>
</file>

<file path=customXml/itemProps2.xml><?xml version="1.0" encoding="utf-8"?>
<ds:datastoreItem xmlns:ds="http://schemas.openxmlformats.org/officeDocument/2006/customXml" ds:itemID="{DACD122B-465B-4481-8E60-1C5E8A26E0E8}"/>
</file>

<file path=customXml/itemProps3.xml><?xml version="1.0" encoding="utf-8"?>
<ds:datastoreItem xmlns:ds="http://schemas.openxmlformats.org/officeDocument/2006/customXml" ds:itemID="{0A6D63DF-B990-4274-ADA6-15077E9750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2024-02-29T08:46:00Z</dcterms:created>
  <dcterms:modified xsi:type="dcterms:W3CDTF">2024-12-17T16:42:26Z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