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1528" y="3391046"/>
            <a:ext cx="17526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