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432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DF3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50" d="100"/>
          <a:sy n="50" d="100"/>
        </p:scale>
        <p:origin x="1862" y="101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A3C3F-892A-4FC3-BEAD-E4188DF8D78E}" type="datetimeFigureOut">
              <a:rPr lang="en-US" smtClean="0"/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A19423-8F6F-4CD8-B3EA-5D8246E8601D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microsoft.com/office/2007/relationships/hdphoto" Target="../media/image4.wdp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tags" Target="../tags/tag1.xml"/><Relationship Id="rId10" Type="http://schemas.openxmlformats.org/officeDocument/2006/relationships/image" Target="../media/image9.png"/><Relationship Id="rId11" Type="http://schemas.openxmlformats.org/officeDocument/2006/relationships/slideLayout" Target="../slideLayouts/slideLayout7.xml"/><Relationship Id="rId12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s://winx-fan.ru/800/600/https/phonoteka.org/uploads/posts/2021-05/1619956030_16-phonoteka_org-p-fon-s-polom-dlya-fotoshopa-17.jpg"/>
          <p:cNvPicPr>
            <a:picLocks noChangeAspect="1" noChangeArrowheads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8840"/>
          <a:stretch>
            <a:fillRect/>
          </a:stretch>
        </p:blipFill>
        <p:spPr bwMode="auto">
          <a:xfrm>
            <a:off x="0" y="-59690"/>
            <a:ext cx="12598400" cy="701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1747" y="2097915"/>
            <a:ext cx="4200229" cy="42002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571" b="47959" l="4500" r="31571">
                        <a14:backgroundMark x1="9643" y1="41224" x2="2071" y2="28061"/>
                        <a14:backgroundMark x1="16286" y1="42551" x2="24786" y2="41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7300" b="52197"/>
          <a:stretch>
            <a:fillRect/>
          </a:stretch>
        </p:blipFill>
        <p:spPr bwMode="auto">
          <a:xfrm>
            <a:off x="2453072" y="4600720"/>
            <a:ext cx="2205832" cy="2257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7143" b="47449" l="41500" r="6607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616" t="6332" r="33012" b="49934"/>
          <a:stretch>
            <a:fillRect/>
          </a:stretch>
        </p:blipFill>
        <p:spPr bwMode="auto">
          <a:xfrm>
            <a:off x="2975397" y="4929354"/>
            <a:ext cx="1743769" cy="20242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1531" b="92755" l="5143" r="31571">
                        <a14:backgroundMark x1="10929" y1="86020" x2="4643" y2="81531"/>
                        <a14:backgroundMark x1="17357" y1="87551" x2="22214" y2="870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1764" r="66563"/>
          <a:stretch>
            <a:fillRect/>
          </a:stretch>
        </p:blipFill>
        <p:spPr bwMode="auto">
          <a:xfrm>
            <a:off x="2431945" y="4929354"/>
            <a:ext cx="2248085" cy="227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6" descr="https://static.vecteezy.com/system/resources/previews/000/088/098/original/ball-of-yarn-vectors.jpg"/>
          <p:cNvPicPr>
            <a:picLocks noChangeAspect="1" noChangeArrowheads="1"/>
          </p:cNvPicPr>
          <p:nvPr/>
        </p:nvPicPr>
        <p:blipFill rotWithShape="1"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52245" b="93878" l="39929" r="66643">
                        <a14:backgroundMark x1="43429" y1="83061" x2="41429" y2="79694"/>
                        <a14:backgroundMark x1="50429" y1="88061" x2="59500" y2="8653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38812" t="53052" r="32787" b="527"/>
          <a:stretch>
            <a:fillRect/>
          </a:stretch>
        </p:blipFill>
        <p:spPr bwMode="auto">
          <a:xfrm>
            <a:off x="2944015" y="4984643"/>
            <a:ext cx="1935814" cy="22148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/>
        </p:nvSpPr>
        <p:spPr>
          <a:xfrm>
            <a:off x="-63700" y="6690351"/>
            <a:ext cx="2566554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uk-UA" sz="800" b="1" i="0" u="none" strike="noStrike" kern="1200" cap="none" spc="0" normalizeH="0" baseline="0" noProof="0" dirty="0">
                <a:ln>
                  <a:noFill/>
                </a:ln>
                <a:gradFill flip="none" rotWithShape="1">
                  <a:gsLst>
                    <a:gs pos="0">
                      <a:srgbClr val="FFC000">
                        <a:lumMod val="20000"/>
                        <a:lumOff val="80000"/>
                      </a:srgbClr>
                    </a:gs>
                    <a:gs pos="29000">
                      <a:srgbClr val="FFC000"/>
                    </a:gs>
                    <a:gs pos="100000">
                      <a:srgbClr val="FF0000"/>
                    </a:gs>
                  </a:gsLst>
                  <a:lin ang="13500000" scaled="1"/>
                  <a:tileRect/>
                </a:gradFill>
                <a:effectLst/>
                <a:uLnTx/>
                <a:uFillTx/>
                <a:latin typeface="Segoe Script" panose="030B0504020000000003" pitchFamily="66" charset="0"/>
                <a:ea typeface="Calibri" panose="020F0502020204030204" pitchFamily="34" charset="0"/>
                <a:cs typeface="+mn-cs"/>
              </a:rPr>
              <a:t>© Ірина Сапранкова</a:t>
            </a:r>
            <a:endParaRPr kumimoji="0" lang="en-US" sz="800" b="1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rgbClr val="FFC000">
                      <a:lumMod val="20000"/>
                      <a:lumOff val="80000"/>
                    </a:srgbClr>
                  </a:gs>
                  <a:gs pos="29000">
                    <a:srgbClr val="FFC000"/>
                  </a:gs>
                  <a:gs pos="100000">
                    <a:srgbClr val="FF0000"/>
                  </a:gs>
                </a:gsLst>
                <a:lin ang="13500000" scaled="1"/>
                <a:tileRect/>
              </a:gradFill>
              <a:effectLst/>
              <a:uLnTx/>
              <a:uFillTx/>
              <a:latin typeface="Segoe Script" panose="030B0504020000000003" pitchFamily="66" charset="0"/>
              <a:ea typeface="Calibri" panose="020F0502020204030204" pitchFamily="34" charset="0"/>
              <a:cs typeface="+mn-cs"/>
            </a:endParaRP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1188" y="0"/>
            <a:ext cx="1204372" cy="112667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2050" descr="image.png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8102600" y="1483360"/>
            <a:ext cx="2886075" cy="408622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3.33333E-6 L 0.58932 -0.0032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4.58333E-6 3.7037E-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05" y="69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9167E-6 -3.7037E-6 L 0.58933 -0.00324 " pathEditMode="relative" rAng="0" ptsTypes="AA">
                                      <p:cBhvr>
                                        <p:cTn id="35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4.79167E-6 -3.7037E-6 " pathEditMode="relative" rAng="0" ptsTypes="AA">
                                      <p:cBhvr>
                                        <p:cTn id="4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4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43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500"/>
                            </p:stCondLst>
                            <p:childTnLst>
                              <p:par>
                                <p:cTn id="5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3000"/>
                            </p:stCondLst>
                            <p:childTnLst>
                              <p:par>
                                <p:cTn id="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7.40741E-7 L 0.58932 -0.00324 " pathEditMode="relative" rAng="0" ptsTypes="AA">
                                      <p:cBhvr>
                                        <p:cTn id="5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5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2 -0.00324 L 3.33333E-6 7.40741E-7 " pathEditMode="relative" rAng="0" ptsTypes="AA">
                                      <p:cBhvr>
                                        <p:cTn id="6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6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25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0.58933 -0.00324 " pathEditMode="relative" rAng="0" ptsTypes="AA">
                                      <p:cBhvr>
                                        <p:cTn id="8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466" y="-162"/>
                                    </p:animMotion>
                                  </p:childTnLst>
                                </p:cTn>
                              </p:par>
                              <p:par>
                                <p:cTn id="8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3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8933 -0.00324 L -3.33333E-6 -4.44444E-6 " pathEditMode="relative" rAng="0" ptsTypes="AA">
                                      <p:cBhvr>
                                        <p:cTn id="87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466" y="162"/>
                                    </p:animMotion>
                                  </p:childTnLst>
                                </p:cTn>
                              </p:par>
                              <p:par>
                                <p:cTn id="88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2000"/>
                            </p:stCondLst>
                            <p:childTnLst>
                              <p:par>
                                <p:cTn id="91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BD110C3-CB7C-4FB4-8069-B1353C71F5FF}"/>
</file>

<file path=customXml/itemProps2.xml><?xml version="1.0" encoding="utf-8"?>
<ds:datastoreItem xmlns:ds="http://schemas.openxmlformats.org/officeDocument/2006/customXml" ds:itemID="{96D4F0A8-314E-40C0-A9B5-D20232541791}"/>
</file>

<file path=customXml/itemProps3.xml><?xml version="1.0" encoding="utf-8"?>
<ds:datastoreItem xmlns:ds="http://schemas.openxmlformats.org/officeDocument/2006/customXml" ds:itemID="{CF35DCCA-489D-49A6-A2DB-B2BAF264763D}"/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18</Words>
  <Application>WPS Presentation</Application>
  <PresentationFormat>Широкий екран</PresentationFormat>
  <Paragraphs>2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SimSun</vt:lpstr>
      <vt:lpstr>Wingdings</vt:lpstr>
      <vt:lpstr>Segoe Script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Ірина Сапранкова</dc:creator>
  <cp:lastModifiedBy>yanag</cp:lastModifiedBy>
  <cp:revision>10</cp:revision>
  <dcterms:created xsi:type="dcterms:W3CDTF">2024-04-11T09:55:00Z</dcterms:created>
  <dcterms:modified xsi:type="dcterms:W3CDTF">2024-07-12T06:21:48Z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C4E2F0B0632A4A47A233EF69A3C491F5_12</vt:lpwstr>
  </property>
  <property fmtid="{D5CDD505-2E9C-101B-9397-08002B2CF9AE}" pid="3" name="KSOProductBuildVer">
    <vt:lpwstr>1033-12.2.0.17153</vt:lpwstr>
  </property>
  <property fmtid="{D5CDD505-2E9C-101B-9397-08002B2CF9AE}" pid="4" name="ContentTypeId">
    <vt:lpwstr>0x010100F36324872565BB459892B1B9D623CC6C</vt:lpwstr>
  </property>
</Properties>
</file>