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>
        <p:scale>
          <a:sx n="66" d="100"/>
          <a:sy n="66" d="100"/>
        </p:scale>
        <p:origin x="153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microsoft.com/office/2007/relationships/hdphoto" Target="../media/hdphoto2.wdp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33" Type="http://schemas.openxmlformats.org/officeDocument/2006/relationships/image" Target="../media/image29.png"/><Relationship Id="rId3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5F2FB459-2087-C12C-BA7A-FDE066B4304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44" y="2695606"/>
            <a:ext cx="3224903" cy="3224903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FF852635-2EA8-C249-F609-8C7A0446DFF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2556397"/>
            <a:ext cx="3661693" cy="36616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A5C3A6B-F6EE-2DD2-7E9C-7D6624011E2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53" y="158579"/>
            <a:ext cx="1844053" cy="18440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36" y="446794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922716" y="2795985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3520" y="2805760"/>
            <a:ext cx="2468048" cy="246804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15" y="2644864"/>
            <a:ext cx="2978960" cy="300344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3907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18</cp:revision>
  <dcterms:created xsi:type="dcterms:W3CDTF">2024-08-14T15:53:59Z</dcterms:created>
  <dcterms:modified xsi:type="dcterms:W3CDTF">2024-11-15T09:53:01Z</dcterms:modified>
</cp:coreProperties>
</file>