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88" y="839963"/>
            <a:ext cx="1977814" cy="1999196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5328" y="3281390"/>
            <a:ext cx="2228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2024-07-21T13:02:50Z</dcterms:created>
  <dcterms:modified xsi:type="dcterms:W3CDTF">2024-10-26T08:58:25Z</dcterms:modified>
</cp:coreProperties>
</file>