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6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>
        <p:scale>
          <a:sx n="95" d="100"/>
          <a:sy n="95" d="100"/>
        </p:scale>
        <p:origin x="6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CD2DE-E960-4FAB-BDA1-AF088DE542EF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58681-1837-45DC-8D37-B37D127865D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90C72E-D942-4118-B645-A7FB102D82A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tags" Target="../tags/tag1.xml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tags" Target="../tags/tag2.xml"/><Relationship Id="rId17" Type="http://schemas.openxmlformats.org/officeDocument/2006/relationships/image" Target="../media/image15.png"/><Relationship Id="rId18" Type="http://schemas.openxmlformats.org/officeDocument/2006/relationships/audio" Target="../media/audio1.wav"/><Relationship Id="rId19" Type="http://schemas.openxmlformats.org/officeDocument/2006/relationships/audio" Target="../media/audio2.wav"/><Relationship Id="rId20" Type="http://schemas.openxmlformats.org/officeDocument/2006/relationships/slideLayout" Target="../slideLayouts/slideLayout7.xml"/><Relationship Id="rId21" Type="http://schemas.openxmlformats.org/officeDocument/2006/relationships/notesSlide" Target="../notesSlides/notesSlide1.xml"/><Relationship Id="rId2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 Рисунок 3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"/>
            <a:ext cx="12192000" cy="6858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471" y="4681015"/>
            <a:ext cx="3158002" cy="217646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788" y="4690829"/>
            <a:ext cx="3158002" cy="217646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883" y="232466"/>
            <a:ext cx="3158002" cy="2176461"/>
          </a:xfrm>
          <a:prstGeom prst="rect">
            <a:avLst/>
          </a:prstGeom>
        </p:spPr>
      </p:pic>
      <p:sp>
        <p:nvSpPr>
          <p:cNvPr id="34" name="Прямоугольник: скругленные углы 33"/>
          <p:cNvSpPr/>
          <p:nvPr/>
        </p:nvSpPr>
        <p:spPr>
          <a:xfrm>
            <a:off x="342279" y="212536"/>
            <a:ext cx="3153807" cy="2172354"/>
          </a:xfrm>
          <a:prstGeom prst="roundRect">
            <a:avLst/>
          </a:prstGeom>
          <a:solidFill>
            <a:srgbClr val="00B0F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62" y="2449629"/>
            <a:ext cx="3158002" cy="217646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1248505" y="5773759"/>
            <a:ext cx="699492" cy="790105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4331" y="3506105"/>
            <a:ext cx="539337" cy="872262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6351" y="15714"/>
            <a:ext cx="71437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1335" y="6444724"/>
            <a:ext cx="37147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3198" y="1320292"/>
            <a:ext cx="654762" cy="682690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4651" y="593287"/>
            <a:ext cx="2236219" cy="1802290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7639596" y="5000654"/>
            <a:ext cx="4024708" cy="1802066"/>
            <a:chOff x="7601409" y="4840386"/>
            <a:chExt cx="4024708" cy="1792900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7601409" y="4840386"/>
              <a:ext cx="4024708" cy="17929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723088" y="4940366"/>
              <a:ext cx="3790606" cy="1668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Предлог «на» и «под»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Помоги герою назвать, где находится предмет. Нажимай на стол, чтобы появился предмет. Нажимай на героя, чтобы получить награду.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348" y="-24765"/>
            <a:ext cx="853055" cy="101072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912" y="-41287"/>
            <a:ext cx="853055" cy="101072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931" y="-48569"/>
            <a:ext cx="853055" cy="101072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50" y="-46009"/>
            <a:ext cx="853055" cy="101072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501" y="-55697"/>
            <a:ext cx="853055" cy="10107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123" y="2461919"/>
            <a:ext cx="3158002" cy="217646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67850" y="528213"/>
            <a:ext cx="2237426" cy="180457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3924" y="406409"/>
            <a:ext cx="879334" cy="647754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0879" y="2745201"/>
            <a:ext cx="2237426" cy="180457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2393" y="4959411"/>
            <a:ext cx="2237426" cy="180457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37335" y="4992577"/>
            <a:ext cx="2237426" cy="180457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6630" y="4829999"/>
            <a:ext cx="639866" cy="680884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37335" y="2785641"/>
            <a:ext cx="2237426" cy="180457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3924" y="2545855"/>
            <a:ext cx="767202" cy="737695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1031" name="Picture 103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682865" y="2332990"/>
            <a:ext cx="3857625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</Words>
  <Application>WPS Presentation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97320 user</dc:creator>
  <cp:lastModifiedBy>yanag</cp:lastModifiedBy>
  <cp:revision>29</cp:revision>
  <dcterms:created xsi:type="dcterms:W3CDTF">2024-03-14T09:02:00Z</dcterms:created>
  <dcterms:modified xsi:type="dcterms:W3CDTF">2024-06-14T12:32:10Z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0F2B54DA884442CAA5C3E9E6ACE362E0_12</vt:lpwstr>
  </property>
  <property fmtid="{D5CDD505-2E9C-101B-9397-08002B2CF9AE}" pid="3" name="KSOProductBuildVer">
    <vt:lpwstr>1033-12.2.0.17119</vt:lpwstr>
  </property>
</Properties>
</file>