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Рисунок 1074" descr="Зображення, що містить будівля, небо, Висотний будинок, горизонт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9" b="38579"/>
          <a:stretch>
            <a:fillRect/>
          </a:stretch>
        </p:blipFill>
        <p:spPr>
          <a:xfrm>
            <a:off x="-1" y="0"/>
            <a:ext cx="12250995" cy="6854505"/>
          </a:xfrm>
          <a:prstGeom prst="rect">
            <a:avLst/>
          </a:prstGeom>
        </p:spPr>
      </p:pic>
      <p:cxnSp>
        <p:nvCxnSpPr>
          <p:cNvPr id="1033" name="Пряма сполучна лінія 1032"/>
          <p:cNvCxnSpPr/>
          <p:nvPr/>
        </p:nvCxnSpPr>
        <p:spPr>
          <a:xfrm flipH="1">
            <a:off x="8345552" y="2053481"/>
            <a:ext cx="1144443" cy="2481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Пряма сполучна лінія 1035"/>
          <p:cNvCxnSpPr/>
          <p:nvPr/>
        </p:nvCxnSpPr>
        <p:spPr>
          <a:xfrm flipH="1">
            <a:off x="8413274" y="2044053"/>
            <a:ext cx="637245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Пряма сполучна лінія 1037"/>
          <p:cNvCxnSpPr/>
          <p:nvPr/>
        </p:nvCxnSpPr>
        <p:spPr>
          <a:xfrm flipH="1">
            <a:off x="8240286" y="2050638"/>
            <a:ext cx="180728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Пряма сполучна лінія 1036"/>
          <p:cNvCxnSpPr/>
          <p:nvPr/>
        </p:nvCxnSpPr>
        <p:spPr>
          <a:xfrm>
            <a:off x="7650957" y="1922448"/>
            <a:ext cx="360661" cy="2054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Пряма сполучна лінія 1034"/>
          <p:cNvCxnSpPr/>
          <p:nvPr/>
        </p:nvCxnSpPr>
        <p:spPr>
          <a:xfrm>
            <a:off x="6997244" y="1912374"/>
            <a:ext cx="840590" cy="21649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4" name="Пряма сполучна лінія 1033"/>
          <p:cNvCxnSpPr/>
          <p:nvPr/>
        </p:nvCxnSpPr>
        <p:spPr>
          <a:xfrm>
            <a:off x="6598465" y="2000865"/>
            <a:ext cx="1340770" cy="2758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 flipH="1">
            <a:off x="3305816" y="3235252"/>
            <a:ext cx="660467" cy="1523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 flipH="1">
            <a:off x="3132828" y="3110125"/>
            <a:ext cx="221913" cy="165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/>
        </p:nvCxnSpPr>
        <p:spPr>
          <a:xfrm>
            <a:off x="2612370" y="3069355"/>
            <a:ext cx="291790" cy="169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2003526" y="2917926"/>
            <a:ext cx="900634" cy="2244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1543414" y="2795618"/>
            <a:ext cx="1152513" cy="23663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>
            <a:off x="1471697" y="1268177"/>
            <a:ext cx="3120504" cy="21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>
            <a:off x="1464286" y="1277246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>
            <a:off x="1576152" y="1277246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>
            <a:off x="2582315" y="1320407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>
            <a:off x="3181719" y="1310174"/>
            <a:ext cx="908034" cy="19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>
            <a:off x="3392417" y="1320408"/>
            <a:ext cx="1153482" cy="20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 сполучна лінія 12"/>
          <p:cNvCxnSpPr/>
          <p:nvPr/>
        </p:nvCxnSpPr>
        <p:spPr>
          <a:xfrm flipH="1">
            <a:off x="3226170" y="3278413"/>
            <a:ext cx="1171104" cy="1957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81" y="0"/>
            <a:ext cx="990313" cy="920817"/>
          </a:xfrm>
          <a:prstGeom prst="rect">
            <a:avLst/>
          </a:prstGeom>
        </p:spPr>
      </p:pic>
      <p:pic>
        <p:nvPicPr>
          <p:cNvPr id="102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 rot="21120139">
            <a:off x="6443839" y="271420"/>
            <a:ext cx="3080449" cy="21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 rot="564887" flipH="1">
            <a:off x="8139489" y="391029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 rot="549590" flipH="1">
            <a:off x="7962716" y="366959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 rot="21051564">
            <a:off x="7516230" y="318038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 rot="553329" flipH="1">
            <a:off x="7081733" y="232105"/>
            <a:ext cx="908034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 rot="566740" flipH="1">
            <a:off x="6635661" y="186823"/>
            <a:ext cx="1149185" cy="20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107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2715" y="3524885"/>
            <a:ext cx="2171700" cy="3067050"/>
          </a:xfrm>
          <a:prstGeom prst="rect">
            <a:avLst/>
          </a:prstGeom>
        </p:spPr>
      </p:pic>
      <p:pic>
        <p:nvPicPr>
          <p:cNvPr id="1077" name="Picture 107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635" y="2969895"/>
            <a:ext cx="1952624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2024-04-18T20:25:00Z</dcterms:created>
  <dcterms:modified xsi:type="dcterms:W3CDTF">2024-07-09T21:01:05Z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93ABF2849CA5400EB05817BFFAB50291_12</vt:lpwstr>
  </property>
  <property fmtid="{D5CDD505-2E9C-101B-9397-08002B2CF9AE}" pid="3" name="KSOProductBuildVer">
    <vt:lpwstr>1033-12.2.0.17119</vt:lpwstr>
  </property>
</Properties>
</file>