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5525" y="424204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534" y="4179777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7796" y="4147357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3557" y="5897587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07566" y="5896781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42743" y="5896781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Воно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8606" y="532779"/>
            <a:ext cx="2788496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5970306" y="662630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9196" y="594421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8640" y="423380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1757" y="461160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1545" y="542712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3756" y="-145410"/>
            <a:ext cx="3954015" cy="382842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047" y="455600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2016" y="37676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5106" y="450912"/>
            <a:ext cx="3537880" cy="353788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4533" y="1229210"/>
            <a:ext cx="3288210" cy="15413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9B357B8-FCE1-429A-9E75-2DF329D0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2391" y="6014203"/>
            <a:ext cx="949609" cy="82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0306" y="182131"/>
            <a:ext cx="3447727" cy="356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Picture 104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4947" y="2362200"/>
            <a:ext cx="43624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7903 0.54467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04088 0.49954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03425 0.5159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18815 0.48796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2024-08-26T12:29:25Z</dcterms:created>
  <dcterms:modified xsi:type="dcterms:W3CDTF">2024-11-16T09:39:07Z</dcterms:modified>
</cp:coreProperties>
</file>