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762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168A5E-D4BE-47A4-A54D-0F9FB8C9E207}"/>
</file>

<file path=customXml/itemProps2.xml><?xml version="1.0" encoding="utf-8"?>
<ds:datastoreItem xmlns:ds="http://schemas.openxmlformats.org/officeDocument/2006/customXml" ds:itemID="{E597F8BA-5E7F-4F42-AAE0-C72EEFA6D85F}"/>
</file>

<file path=customXml/itemProps3.xml><?xml version="1.0" encoding="utf-8"?>
<ds:datastoreItem xmlns:ds="http://schemas.openxmlformats.org/officeDocument/2006/customXml" ds:itemID="{6639F560-2AAC-44C9-BAFC-6480BDA92CC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