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6" autoAdjust="0"/>
  </p:normalViewPr>
  <p:slideViewPr>
    <p:cSldViewPr snapToGrid="0">
      <p:cViewPr varScale="1">
        <p:scale>
          <a:sx n="79" d="100"/>
          <a:sy n="79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45" name="3 Рисунок 44">
            <a:extLst>
              <a:ext uri="{FF2B5EF4-FFF2-40B4-BE49-F238E27FC236}">
                <a16:creationId xmlns:a16="http://schemas.microsoft.com/office/drawing/2014/main" id="{A7FBCE6B-AD92-4C06-9A55-EE4AF0C37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8967" y="3394300"/>
            <a:ext cx="3254756" cy="2369321"/>
          </a:xfrm>
          <a:prstGeom prst="rect">
            <a:avLst/>
          </a:prstGeom>
        </p:spPr>
      </p:pic>
      <p:grpSp>
        <p:nvGrpSpPr>
          <p:cNvPr id="46" name="4 Группа 45">
            <a:extLst>
              <a:ext uri="{FF2B5EF4-FFF2-40B4-BE49-F238E27FC236}">
                <a16:creationId xmlns:a16="http://schemas.microsoft.com/office/drawing/2014/main" id="{7397E466-654A-406C-991A-32DF7432B166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1154430" y="840921"/>
            <a:chExt cx="6952777" cy="5458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DD35D14-870B-486A-BB21-D3FA76FE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6E0F594-AAF4-44A5-8F31-CE277161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E064693-D722-4A86-B2B5-210A7F49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03CF5A-C4BD-41B7-AB56-BB17449B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8622E74-0D16-41C7-830D-241E8B16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6317051-D05E-4D91-8E07-8144A742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E7F341F-6E59-4993-A576-099BEAE5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EF0E70-80E7-44B7-B51A-B90851C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147F53-A865-4E6D-B67D-9086AC89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5B0C7D4-956C-4B3E-A802-603A5478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7B3899-B423-4B88-9959-0052151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727CA14-64BB-4A6E-B8A7-EE0B3C5A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32027" y="775223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46" y="571864"/>
            <a:ext cx="7126842" cy="5779509"/>
          </a:xfrm>
          <a:prstGeom prst="rect">
            <a:avLst/>
          </a:prstGeom>
        </p:spPr>
      </p:pic>
      <p:pic>
        <p:nvPicPr>
          <p:cNvPr id="20" name="33 Рисунок 19">
            <a:extLst>
              <a:ext uri="{FF2B5EF4-FFF2-40B4-BE49-F238E27FC236}">
                <a16:creationId xmlns:a16="http://schemas.microsoft.com/office/drawing/2014/main" id="{9554E0EF-552A-42C6-B13B-4747FE02A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328" y="629721"/>
            <a:ext cx="7370703" cy="5365554"/>
          </a:xfrm>
          <a:prstGeom prst="rect">
            <a:avLst/>
          </a:prstGeom>
        </p:spPr>
      </p:pic>
      <p:grpSp>
        <p:nvGrpSpPr>
          <p:cNvPr id="21" name="44 Группа 20">
            <a:extLst>
              <a:ext uri="{FF2B5EF4-FFF2-40B4-BE49-F238E27FC236}">
                <a16:creationId xmlns:a16="http://schemas.microsoft.com/office/drawing/2014/main" id="{B4C7E2BC-4DCE-4AE9-BE22-1BC58425725F}"/>
              </a:ext>
            </a:extLst>
          </p:cNvPr>
          <p:cNvGrpSpPr/>
          <p:nvPr/>
        </p:nvGrpSpPr>
        <p:grpSpPr>
          <a:xfrm>
            <a:off x="919325" y="795393"/>
            <a:ext cx="6952777" cy="5458279"/>
            <a:chOff x="1154430" y="840921"/>
            <a:chExt cx="6952777" cy="54582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E2B55F9-39D7-4859-8595-A0BBE4F7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970403-1F63-4828-BADE-B865E3F3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7434ECE-2195-4F40-9AE4-659CC762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5DB4B-71AF-4328-9DCA-59544CB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5DAC4A9-5174-43E0-8B48-D20DED5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076CFAC-8022-4214-B66C-6EC67BAA6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6A8F494-8499-4598-B1DF-2381EB9F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1A7C64-3759-44FB-B41A-929FEA5B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C2F16F9-B3BD-4D9A-9186-1C34C497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280F179-5B42-4561-965A-6E195FCB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42D80F3-DD76-4297-B853-F2D6AE20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6B1FAA1-33C2-4DC6-B99C-C111D00F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A82F1283-53AB-4C8C-ACDE-BE3BB555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4948" y="796737"/>
            <a:ext cx="893403" cy="9663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977753"/>
            <a:ext cx="4821371" cy="4821371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46440" y="2174240"/>
            <a:ext cx="3762374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2024-08-13T21:49:18Z</dcterms:created>
  <dcterms:modified xsi:type="dcterms:W3CDTF">2024-08-13T22:57:40Z</dcterms:modified>
</cp:coreProperties>
</file>